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7" r:id="rId8"/>
    <p:sldId id="257" r:id="rId9"/>
    <p:sldId id="262" r:id="rId10"/>
    <p:sldId id="263" r:id="rId11"/>
    <p:sldId id="267" r:id="rId12"/>
    <p:sldId id="269" r:id="rId13"/>
    <p:sldId id="276" r:id="rId14"/>
    <p:sldId id="281" r:id="rId15"/>
    <p:sldId id="282" r:id="rId16"/>
    <p:sldId id="28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D5B2-2944-4119-B9D4-27093C47BF1A}" type="datetimeFigureOut">
              <a:rPr lang="en-US" smtClean="0"/>
              <a:t>05-Oct-16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F0B4-357A-458F-B523-F392378CC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19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D5B2-2944-4119-B9D4-27093C47BF1A}" type="datetimeFigureOut">
              <a:rPr lang="en-US" smtClean="0"/>
              <a:t>05-Oct-16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F0B4-357A-458F-B523-F392378CC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1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D5B2-2944-4119-B9D4-27093C47BF1A}" type="datetimeFigureOut">
              <a:rPr lang="en-US" smtClean="0"/>
              <a:t>05-Oct-16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F0B4-357A-458F-B523-F392378CC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70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D5B2-2944-4119-B9D4-27093C47BF1A}" type="datetimeFigureOut">
              <a:rPr lang="en-US" smtClean="0"/>
              <a:t>05-Oct-16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F0B4-357A-458F-B523-F392378CC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5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D5B2-2944-4119-B9D4-27093C47BF1A}" type="datetimeFigureOut">
              <a:rPr lang="en-US" smtClean="0"/>
              <a:t>05-Oct-16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F0B4-357A-458F-B523-F392378CC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3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D5B2-2944-4119-B9D4-27093C47BF1A}" type="datetimeFigureOut">
              <a:rPr lang="en-US" smtClean="0"/>
              <a:t>05-Oct-16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F0B4-357A-458F-B523-F392378CC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62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D5B2-2944-4119-B9D4-27093C47BF1A}" type="datetimeFigureOut">
              <a:rPr lang="en-US" smtClean="0"/>
              <a:t>05-Oct-16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F0B4-357A-458F-B523-F392378CC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7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D5B2-2944-4119-B9D4-27093C47BF1A}" type="datetimeFigureOut">
              <a:rPr lang="en-US" smtClean="0"/>
              <a:t>05-Oct-16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F0B4-357A-458F-B523-F392378CC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D5B2-2944-4119-B9D4-27093C47BF1A}" type="datetimeFigureOut">
              <a:rPr lang="en-US" smtClean="0"/>
              <a:t>05-Oct-16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F0B4-357A-458F-B523-F392378CC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5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D5B2-2944-4119-B9D4-27093C47BF1A}" type="datetimeFigureOut">
              <a:rPr lang="en-US" smtClean="0"/>
              <a:t>05-Oct-16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F0B4-357A-458F-B523-F392378CC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85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D5B2-2944-4119-B9D4-27093C47BF1A}" type="datetimeFigureOut">
              <a:rPr lang="en-US" smtClean="0"/>
              <a:t>05-Oct-16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F0B4-357A-458F-B523-F392378CC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36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D5B2-2944-4119-B9D4-27093C47BF1A}" type="datetimeFigureOut">
              <a:rPr lang="en-US" smtClean="0"/>
              <a:t>05-Oct-16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FF0B4-357A-458F-B523-F392378CC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6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Soal-Soal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53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332" y="148632"/>
            <a:ext cx="10542826" cy="632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460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0929411" cy="4065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911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20441"/>
            <a:ext cx="8833834" cy="570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916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106" y="96252"/>
            <a:ext cx="11464059" cy="589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033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000" y="328783"/>
            <a:ext cx="8518910" cy="549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245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20" y="365125"/>
            <a:ext cx="9308323" cy="557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571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496" y="365125"/>
            <a:ext cx="7864352" cy="5793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14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980" y="120875"/>
            <a:ext cx="9917937" cy="6621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11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513" y="259943"/>
            <a:ext cx="9281249" cy="622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49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77203"/>
            <a:ext cx="9284595" cy="637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504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970" y="187103"/>
            <a:ext cx="11121184" cy="479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291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58157"/>
            <a:ext cx="10486779" cy="562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517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80" y="365125"/>
            <a:ext cx="11595333" cy="613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257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735" y="90152"/>
            <a:ext cx="10953065" cy="656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051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341" y="126720"/>
            <a:ext cx="8592931" cy="660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507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</Words>
  <Application>Microsoft Office PowerPoint</Application>
  <PresentationFormat>Widescreen</PresentationFormat>
  <Paragraphs>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Soal-Soal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</dc:creator>
  <cp:lastModifiedBy>Own</cp:lastModifiedBy>
  <cp:revision>12</cp:revision>
  <dcterms:created xsi:type="dcterms:W3CDTF">2016-10-04T20:41:07Z</dcterms:created>
  <dcterms:modified xsi:type="dcterms:W3CDTF">2016-10-05T07:19:23Z</dcterms:modified>
</cp:coreProperties>
</file>