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70" d="100"/>
          <a:sy n="70" d="100"/>
        </p:scale>
        <p:origin x="14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B9D4CF-7553-4E79-A310-66B1FBFBEABA}" type="doc">
      <dgm:prSet loTypeId="urn:microsoft.com/office/officeart/2005/8/layout/orgChart1" loCatId="hierarchy" qsTypeId="urn:microsoft.com/office/officeart/2005/8/quickstyle/simple1" qsCatId="simple" csTypeId="urn:microsoft.com/office/officeart/2005/8/colors/accent1_2" csCatId="accent1"/>
      <dgm:spPr/>
    </dgm:pt>
    <dgm:pt modelId="{8DB5266F-0CA9-48C2-BDF3-E79D100885A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Analisis Node</a:t>
          </a:r>
        </a:p>
      </dgm:t>
    </dgm:pt>
    <dgm:pt modelId="{82F345F4-75D6-41F1-9902-A1C33F32F97B}" type="parTrans" cxnId="{D093CF24-1E41-49D4-BA32-E804645E85CD}">
      <dgm:prSet/>
      <dgm:spPr/>
    </dgm:pt>
    <dgm:pt modelId="{3953199F-9FCB-4463-B058-6B0FCE6CD724}" type="sibTrans" cxnId="{D093CF24-1E41-49D4-BA32-E804645E85CD}">
      <dgm:prSet/>
      <dgm:spPr/>
    </dgm:pt>
    <dgm:pt modelId="{7D43ACBC-B0EF-493E-90A4-7452F27675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Arus</a:t>
          </a:r>
        </a:p>
      </dgm:t>
    </dgm:pt>
    <dgm:pt modelId="{2C1CFB6A-3DA3-450E-810B-7F0500E16B35}" type="parTrans" cxnId="{4D481F26-D1F0-4535-9400-24401B72259A}">
      <dgm:prSet/>
      <dgm:spPr/>
    </dgm:pt>
    <dgm:pt modelId="{0D82CFCE-C155-4F69-B9E1-D276B3E54C90}" type="sibTrans" cxnId="{4D481F26-D1F0-4535-9400-24401B72259A}">
      <dgm:prSet/>
      <dgm:spPr/>
    </dgm:pt>
    <dgm:pt modelId="{429FA11C-A4E1-4719-958D-B1DD31FB3CB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Arus Bebas</a:t>
          </a:r>
        </a:p>
      </dgm:t>
    </dgm:pt>
    <dgm:pt modelId="{DA5A322A-2BE2-46EC-B4CC-7666DE6CFABB}" type="parTrans" cxnId="{4DB91F0E-FEBF-41E3-876F-ED84912AF3FD}">
      <dgm:prSet/>
      <dgm:spPr/>
    </dgm:pt>
    <dgm:pt modelId="{07CD5CB7-BAA4-4E8D-ACB8-42038A879572}" type="sibTrans" cxnId="{4DB91F0E-FEBF-41E3-876F-ED84912AF3FD}">
      <dgm:prSet/>
      <dgm:spPr/>
    </dgm:pt>
    <dgm:pt modelId="{4E4166AF-5C85-4D4B-826A-70A7AAF6CB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Arus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Tak Bebas</a:t>
          </a:r>
        </a:p>
      </dgm:t>
    </dgm:pt>
    <dgm:pt modelId="{5BF1EC32-B48A-4C20-BE51-0D72005600B4}" type="parTrans" cxnId="{E709A636-101A-43DB-AD72-D9D539633A0B}">
      <dgm:prSet/>
      <dgm:spPr/>
    </dgm:pt>
    <dgm:pt modelId="{1092A4A8-FACC-4CE3-8FBA-4B5495B22704}" type="sibTrans" cxnId="{E709A636-101A-43DB-AD72-D9D539633A0B}">
      <dgm:prSet/>
      <dgm:spPr/>
    </dgm:pt>
    <dgm:pt modelId="{F722D99A-4939-4E09-9B0A-CBB2D85D9FC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Tegangan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(Supernode)</a:t>
          </a:r>
        </a:p>
      </dgm:t>
    </dgm:pt>
    <dgm:pt modelId="{F0AA8210-A21C-476C-B708-85725FAD5428}" type="parTrans" cxnId="{3D5974C7-4C2A-436F-9C22-4B00A9BBC435}">
      <dgm:prSet/>
      <dgm:spPr/>
    </dgm:pt>
    <dgm:pt modelId="{B1506B6B-18E3-4D1E-82FF-4A991E32B8BF}" type="sibTrans" cxnId="{3D5974C7-4C2A-436F-9C22-4B00A9BBC435}">
      <dgm:prSet/>
      <dgm:spPr/>
    </dgm:pt>
    <dgm:pt modelId="{86884BE5-6D19-4A2B-B38D-16CC1EAA88E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Tegangan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Bebas</a:t>
          </a:r>
        </a:p>
      </dgm:t>
    </dgm:pt>
    <dgm:pt modelId="{16E090A2-A9F4-4803-8FA8-CF144AC6B7AD}" type="parTrans" cxnId="{F4315EE5-B4D8-44CF-B01A-2629D2C3A2A8}">
      <dgm:prSet/>
      <dgm:spPr/>
    </dgm:pt>
    <dgm:pt modelId="{3B659213-C9F8-4A8D-85E0-4BF84E01EB9E}" type="sibTrans" cxnId="{F4315EE5-B4D8-44CF-B01A-2629D2C3A2A8}">
      <dgm:prSet/>
      <dgm:spPr/>
    </dgm:pt>
    <dgm:pt modelId="{4FB7B569-2850-4F58-96E2-8A0D7C273CF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Tegangan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Tak Bebas</a:t>
          </a:r>
        </a:p>
      </dgm:t>
    </dgm:pt>
    <dgm:pt modelId="{2CC0AC03-BB3F-4A4E-941F-1AFF60D42BA5}" type="parTrans" cxnId="{282542CF-9FBA-4E3D-A84C-146CD8BD77E6}">
      <dgm:prSet/>
      <dgm:spPr/>
    </dgm:pt>
    <dgm:pt modelId="{DA5AC6FA-E829-44C2-B7BD-0F9CCB1DF3ED}" type="sibTrans" cxnId="{282542CF-9FBA-4E3D-A84C-146CD8BD77E6}">
      <dgm:prSet/>
      <dgm:spPr/>
    </dgm:pt>
    <dgm:pt modelId="{86C9E619-5FF3-4297-A3C7-86678D71B13D}" type="pres">
      <dgm:prSet presAssocID="{8EB9D4CF-7553-4E79-A310-66B1FBFBEABA}" presName="hierChild1" presStyleCnt="0">
        <dgm:presLayoutVars>
          <dgm:orgChart val="1"/>
          <dgm:chPref val="1"/>
          <dgm:dir/>
          <dgm:animOne val="branch"/>
          <dgm:animLvl val="lvl"/>
          <dgm:resizeHandles/>
        </dgm:presLayoutVars>
      </dgm:prSet>
      <dgm:spPr/>
    </dgm:pt>
    <dgm:pt modelId="{D18083D5-AC0D-41BF-A4B7-C0682CDAE132}" type="pres">
      <dgm:prSet presAssocID="{8DB5266F-0CA9-48C2-BDF3-E79D100885A8}" presName="hierRoot1" presStyleCnt="0">
        <dgm:presLayoutVars>
          <dgm:hierBranch/>
        </dgm:presLayoutVars>
      </dgm:prSet>
      <dgm:spPr/>
    </dgm:pt>
    <dgm:pt modelId="{2F63E7D4-AD1D-4C79-BEDC-2E26970D0E10}" type="pres">
      <dgm:prSet presAssocID="{8DB5266F-0CA9-48C2-BDF3-E79D100885A8}" presName="rootComposite1" presStyleCnt="0"/>
      <dgm:spPr/>
    </dgm:pt>
    <dgm:pt modelId="{DE884B58-50B4-496E-B370-FCA69281E35C}" type="pres">
      <dgm:prSet presAssocID="{8DB5266F-0CA9-48C2-BDF3-E79D100885A8}" presName="rootText1" presStyleLbl="node0" presStyleIdx="0" presStyleCnt="1">
        <dgm:presLayoutVars>
          <dgm:chPref val="3"/>
        </dgm:presLayoutVars>
      </dgm:prSet>
      <dgm:spPr/>
      <dgm:t>
        <a:bodyPr/>
        <a:lstStyle/>
        <a:p>
          <a:endParaRPr lang="en-US"/>
        </a:p>
      </dgm:t>
    </dgm:pt>
    <dgm:pt modelId="{C942B6F7-0E0E-4AB1-93A5-AD21D6187488}" type="pres">
      <dgm:prSet presAssocID="{8DB5266F-0CA9-48C2-BDF3-E79D100885A8}" presName="rootConnector1" presStyleLbl="node1" presStyleIdx="0" presStyleCnt="0"/>
      <dgm:spPr/>
      <dgm:t>
        <a:bodyPr/>
        <a:lstStyle/>
        <a:p>
          <a:endParaRPr lang="en-US"/>
        </a:p>
      </dgm:t>
    </dgm:pt>
    <dgm:pt modelId="{01FFFBD1-3F9D-4E73-A47F-9807AC94DAE0}" type="pres">
      <dgm:prSet presAssocID="{8DB5266F-0CA9-48C2-BDF3-E79D100885A8}" presName="hierChild2" presStyleCnt="0"/>
      <dgm:spPr/>
    </dgm:pt>
    <dgm:pt modelId="{183CC58C-C681-4546-9A72-9396594FD9F1}" type="pres">
      <dgm:prSet presAssocID="{2C1CFB6A-3DA3-450E-810B-7F0500E16B35}" presName="Name35" presStyleLbl="parChTrans1D2" presStyleIdx="0" presStyleCnt="2"/>
      <dgm:spPr/>
    </dgm:pt>
    <dgm:pt modelId="{0B33EB08-137D-4DBD-86CF-B44C6AC70500}" type="pres">
      <dgm:prSet presAssocID="{7D43ACBC-B0EF-493E-90A4-7452F276756F}" presName="hierRoot2" presStyleCnt="0">
        <dgm:presLayoutVars>
          <dgm:hierBranch/>
        </dgm:presLayoutVars>
      </dgm:prSet>
      <dgm:spPr/>
    </dgm:pt>
    <dgm:pt modelId="{96CB8C4E-1D40-477F-BD55-5B756F38CF31}" type="pres">
      <dgm:prSet presAssocID="{7D43ACBC-B0EF-493E-90A4-7452F276756F}" presName="rootComposite" presStyleCnt="0"/>
      <dgm:spPr/>
    </dgm:pt>
    <dgm:pt modelId="{176B5D50-141F-4219-8D96-A3DD0E29A874}" type="pres">
      <dgm:prSet presAssocID="{7D43ACBC-B0EF-493E-90A4-7452F276756F}" presName="rootText" presStyleLbl="node2" presStyleIdx="0" presStyleCnt="2">
        <dgm:presLayoutVars>
          <dgm:chPref val="3"/>
        </dgm:presLayoutVars>
      </dgm:prSet>
      <dgm:spPr/>
      <dgm:t>
        <a:bodyPr/>
        <a:lstStyle/>
        <a:p>
          <a:endParaRPr lang="en-US"/>
        </a:p>
      </dgm:t>
    </dgm:pt>
    <dgm:pt modelId="{26420454-403B-4717-B5C1-175B66700179}" type="pres">
      <dgm:prSet presAssocID="{7D43ACBC-B0EF-493E-90A4-7452F276756F}" presName="rootConnector" presStyleLbl="node2" presStyleIdx="0" presStyleCnt="2"/>
      <dgm:spPr/>
      <dgm:t>
        <a:bodyPr/>
        <a:lstStyle/>
        <a:p>
          <a:endParaRPr lang="en-US"/>
        </a:p>
      </dgm:t>
    </dgm:pt>
    <dgm:pt modelId="{6A0761A4-C213-47AB-9A2C-D82AA66ADF70}" type="pres">
      <dgm:prSet presAssocID="{7D43ACBC-B0EF-493E-90A4-7452F276756F}" presName="hierChild4" presStyleCnt="0"/>
      <dgm:spPr/>
    </dgm:pt>
    <dgm:pt modelId="{8D6BB512-AAC5-401A-906F-ECE7C972EB63}" type="pres">
      <dgm:prSet presAssocID="{DA5A322A-2BE2-46EC-B4CC-7666DE6CFABB}" presName="Name35" presStyleLbl="parChTrans1D3" presStyleIdx="0" presStyleCnt="4"/>
      <dgm:spPr/>
    </dgm:pt>
    <dgm:pt modelId="{8E1B4775-0427-4A2E-913C-B7420F11FD2A}" type="pres">
      <dgm:prSet presAssocID="{429FA11C-A4E1-4719-958D-B1DD31FB3CB6}" presName="hierRoot2" presStyleCnt="0">
        <dgm:presLayoutVars>
          <dgm:hierBranch val="r"/>
        </dgm:presLayoutVars>
      </dgm:prSet>
      <dgm:spPr/>
    </dgm:pt>
    <dgm:pt modelId="{4EDE5367-BD83-47FD-AF75-F647E56C9F53}" type="pres">
      <dgm:prSet presAssocID="{429FA11C-A4E1-4719-958D-B1DD31FB3CB6}" presName="rootComposite" presStyleCnt="0"/>
      <dgm:spPr/>
    </dgm:pt>
    <dgm:pt modelId="{EE2A3288-0002-4BDE-AAD6-A6E17EBFE25C}" type="pres">
      <dgm:prSet presAssocID="{429FA11C-A4E1-4719-958D-B1DD31FB3CB6}" presName="rootText" presStyleLbl="node3" presStyleIdx="0" presStyleCnt="4">
        <dgm:presLayoutVars>
          <dgm:chPref val="3"/>
        </dgm:presLayoutVars>
      </dgm:prSet>
      <dgm:spPr/>
      <dgm:t>
        <a:bodyPr/>
        <a:lstStyle/>
        <a:p>
          <a:endParaRPr lang="en-US"/>
        </a:p>
      </dgm:t>
    </dgm:pt>
    <dgm:pt modelId="{42C727D3-1CD8-4B85-BEE5-0FF7B469497B}" type="pres">
      <dgm:prSet presAssocID="{429FA11C-A4E1-4719-958D-B1DD31FB3CB6}" presName="rootConnector" presStyleLbl="node3" presStyleIdx="0" presStyleCnt="4"/>
      <dgm:spPr/>
      <dgm:t>
        <a:bodyPr/>
        <a:lstStyle/>
        <a:p>
          <a:endParaRPr lang="en-US"/>
        </a:p>
      </dgm:t>
    </dgm:pt>
    <dgm:pt modelId="{03F1C3ED-CF8E-4DC1-88BA-45BD04C48C45}" type="pres">
      <dgm:prSet presAssocID="{429FA11C-A4E1-4719-958D-B1DD31FB3CB6}" presName="hierChild4" presStyleCnt="0"/>
      <dgm:spPr/>
    </dgm:pt>
    <dgm:pt modelId="{5965E947-D8BF-4DE9-9F93-DD6054F2840E}" type="pres">
      <dgm:prSet presAssocID="{429FA11C-A4E1-4719-958D-B1DD31FB3CB6}" presName="hierChild5" presStyleCnt="0"/>
      <dgm:spPr/>
    </dgm:pt>
    <dgm:pt modelId="{E4108EB2-77F3-49F8-BA92-A7215741BE99}" type="pres">
      <dgm:prSet presAssocID="{5BF1EC32-B48A-4C20-BE51-0D72005600B4}" presName="Name35" presStyleLbl="parChTrans1D3" presStyleIdx="1" presStyleCnt="4"/>
      <dgm:spPr/>
    </dgm:pt>
    <dgm:pt modelId="{78099CCB-396F-4EE3-A172-DEEC1E2C7B54}" type="pres">
      <dgm:prSet presAssocID="{4E4166AF-5C85-4D4B-826A-70A7AAF6CBD6}" presName="hierRoot2" presStyleCnt="0">
        <dgm:presLayoutVars>
          <dgm:hierBranch val="r"/>
        </dgm:presLayoutVars>
      </dgm:prSet>
      <dgm:spPr/>
    </dgm:pt>
    <dgm:pt modelId="{96CD0DDA-E8A8-4786-A414-7679AB861A58}" type="pres">
      <dgm:prSet presAssocID="{4E4166AF-5C85-4D4B-826A-70A7AAF6CBD6}" presName="rootComposite" presStyleCnt="0"/>
      <dgm:spPr/>
    </dgm:pt>
    <dgm:pt modelId="{CFF75CD8-90BA-4D56-8EB3-B8286D41CFC3}" type="pres">
      <dgm:prSet presAssocID="{4E4166AF-5C85-4D4B-826A-70A7AAF6CBD6}" presName="rootText" presStyleLbl="node3" presStyleIdx="1" presStyleCnt="4">
        <dgm:presLayoutVars>
          <dgm:chPref val="3"/>
        </dgm:presLayoutVars>
      </dgm:prSet>
      <dgm:spPr/>
      <dgm:t>
        <a:bodyPr/>
        <a:lstStyle/>
        <a:p>
          <a:endParaRPr lang="en-US"/>
        </a:p>
      </dgm:t>
    </dgm:pt>
    <dgm:pt modelId="{1FDD6CEF-93D6-4EAC-BC5E-F4E16ABFA690}" type="pres">
      <dgm:prSet presAssocID="{4E4166AF-5C85-4D4B-826A-70A7AAF6CBD6}" presName="rootConnector" presStyleLbl="node3" presStyleIdx="1" presStyleCnt="4"/>
      <dgm:spPr/>
      <dgm:t>
        <a:bodyPr/>
        <a:lstStyle/>
        <a:p>
          <a:endParaRPr lang="en-US"/>
        </a:p>
      </dgm:t>
    </dgm:pt>
    <dgm:pt modelId="{D8F2BA17-54B1-4527-8F11-0E55DB4617D6}" type="pres">
      <dgm:prSet presAssocID="{4E4166AF-5C85-4D4B-826A-70A7AAF6CBD6}" presName="hierChild4" presStyleCnt="0"/>
      <dgm:spPr/>
    </dgm:pt>
    <dgm:pt modelId="{8B36BC24-8CA2-4B7E-A93E-8C6E840D6FD8}" type="pres">
      <dgm:prSet presAssocID="{4E4166AF-5C85-4D4B-826A-70A7AAF6CBD6}" presName="hierChild5" presStyleCnt="0"/>
      <dgm:spPr/>
    </dgm:pt>
    <dgm:pt modelId="{0DB7F961-5657-415B-88EC-1D7773BE1C0A}" type="pres">
      <dgm:prSet presAssocID="{7D43ACBC-B0EF-493E-90A4-7452F276756F}" presName="hierChild5" presStyleCnt="0"/>
      <dgm:spPr/>
    </dgm:pt>
    <dgm:pt modelId="{5B7DB8AA-2050-4AE7-81C4-352846F0DAEA}" type="pres">
      <dgm:prSet presAssocID="{F0AA8210-A21C-476C-B708-85725FAD5428}" presName="Name35" presStyleLbl="parChTrans1D2" presStyleIdx="1" presStyleCnt="2"/>
      <dgm:spPr/>
    </dgm:pt>
    <dgm:pt modelId="{5A50213B-26D5-4520-B2AC-A70FC1D3CCC0}" type="pres">
      <dgm:prSet presAssocID="{F722D99A-4939-4E09-9B0A-CBB2D85D9FC5}" presName="hierRoot2" presStyleCnt="0">
        <dgm:presLayoutVars>
          <dgm:hierBranch/>
        </dgm:presLayoutVars>
      </dgm:prSet>
      <dgm:spPr/>
    </dgm:pt>
    <dgm:pt modelId="{276F5DE4-7DC5-48F2-9B24-2C8DCCAFC8D8}" type="pres">
      <dgm:prSet presAssocID="{F722D99A-4939-4E09-9B0A-CBB2D85D9FC5}" presName="rootComposite" presStyleCnt="0"/>
      <dgm:spPr/>
    </dgm:pt>
    <dgm:pt modelId="{2012E7B5-2DF1-4295-BFE2-40BDE61C3C97}" type="pres">
      <dgm:prSet presAssocID="{F722D99A-4939-4E09-9B0A-CBB2D85D9FC5}" presName="rootText" presStyleLbl="node2" presStyleIdx="1" presStyleCnt="2">
        <dgm:presLayoutVars>
          <dgm:chPref val="3"/>
        </dgm:presLayoutVars>
      </dgm:prSet>
      <dgm:spPr/>
      <dgm:t>
        <a:bodyPr/>
        <a:lstStyle/>
        <a:p>
          <a:endParaRPr lang="en-US"/>
        </a:p>
      </dgm:t>
    </dgm:pt>
    <dgm:pt modelId="{B4045BF5-E866-4789-A517-B5FD50CE601C}" type="pres">
      <dgm:prSet presAssocID="{F722D99A-4939-4E09-9B0A-CBB2D85D9FC5}" presName="rootConnector" presStyleLbl="node2" presStyleIdx="1" presStyleCnt="2"/>
      <dgm:spPr/>
      <dgm:t>
        <a:bodyPr/>
        <a:lstStyle/>
        <a:p>
          <a:endParaRPr lang="en-US"/>
        </a:p>
      </dgm:t>
    </dgm:pt>
    <dgm:pt modelId="{563A6EA7-CAF9-47DC-AE1D-3A77BA6F6CB4}" type="pres">
      <dgm:prSet presAssocID="{F722D99A-4939-4E09-9B0A-CBB2D85D9FC5}" presName="hierChild4" presStyleCnt="0"/>
      <dgm:spPr/>
    </dgm:pt>
    <dgm:pt modelId="{B479323C-D87B-44C3-9B2C-FFD5D856E649}" type="pres">
      <dgm:prSet presAssocID="{16E090A2-A9F4-4803-8FA8-CF144AC6B7AD}" presName="Name35" presStyleLbl="parChTrans1D3" presStyleIdx="2" presStyleCnt="4"/>
      <dgm:spPr/>
    </dgm:pt>
    <dgm:pt modelId="{3EDB4823-4B4E-4C4D-B891-7FA281ECD8AB}" type="pres">
      <dgm:prSet presAssocID="{86884BE5-6D19-4A2B-B38D-16CC1EAA88E1}" presName="hierRoot2" presStyleCnt="0">
        <dgm:presLayoutVars>
          <dgm:hierBranch val="r"/>
        </dgm:presLayoutVars>
      </dgm:prSet>
      <dgm:spPr/>
    </dgm:pt>
    <dgm:pt modelId="{FBEF7C50-B490-40C5-A3C7-734DA6171E55}" type="pres">
      <dgm:prSet presAssocID="{86884BE5-6D19-4A2B-B38D-16CC1EAA88E1}" presName="rootComposite" presStyleCnt="0"/>
      <dgm:spPr/>
    </dgm:pt>
    <dgm:pt modelId="{B26A5D9D-5551-490A-BFD9-AA727344FA69}" type="pres">
      <dgm:prSet presAssocID="{86884BE5-6D19-4A2B-B38D-16CC1EAA88E1}" presName="rootText" presStyleLbl="node3" presStyleIdx="2" presStyleCnt="4">
        <dgm:presLayoutVars>
          <dgm:chPref val="3"/>
        </dgm:presLayoutVars>
      </dgm:prSet>
      <dgm:spPr/>
      <dgm:t>
        <a:bodyPr/>
        <a:lstStyle/>
        <a:p>
          <a:endParaRPr lang="en-US"/>
        </a:p>
      </dgm:t>
    </dgm:pt>
    <dgm:pt modelId="{C19ECB46-88EE-4BC6-BA6F-77C3047BDCEC}" type="pres">
      <dgm:prSet presAssocID="{86884BE5-6D19-4A2B-B38D-16CC1EAA88E1}" presName="rootConnector" presStyleLbl="node3" presStyleIdx="2" presStyleCnt="4"/>
      <dgm:spPr/>
      <dgm:t>
        <a:bodyPr/>
        <a:lstStyle/>
        <a:p>
          <a:endParaRPr lang="en-US"/>
        </a:p>
      </dgm:t>
    </dgm:pt>
    <dgm:pt modelId="{5ED9CDDB-E004-4CD4-8B55-1441FCAC716D}" type="pres">
      <dgm:prSet presAssocID="{86884BE5-6D19-4A2B-B38D-16CC1EAA88E1}" presName="hierChild4" presStyleCnt="0"/>
      <dgm:spPr/>
    </dgm:pt>
    <dgm:pt modelId="{CADE8ACC-C335-48CF-B6E7-B9C338B5FBDB}" type="pres">
      <dgm:prSet presAssocID="{86884BE5-6D19-4A2B-B38D-16CC1EAA88E1}" presName="hierChild5" presStyleCnt="0"/>
      <dgm:spPr/>
    </dgm:pt>
    <dgm:pt modelId="{7560C3B1-EA2F-4227-8F4D-E9F5C149AAE6}" type="pres">
      <dgm:prSet presAssocID="{2CC0AC03-BB3F-4A4E-941F-1AFF60D42BA5}" presName="Name35" presStyleLbl="parChTrans1D3" presStyleIdx="3" presStyleCnt="4"/>
      <dgm:spPr/>
    </dgm:pt>
    <dgm:pt modelId="{0577A58C-00B6-4B23-A741-FF594CFD9F1A}" type="pres">
      <dgm:prSet presAssocID="{4FB7B569-2850-4F58-96E2-8A0D7C273CF0}" presName="hierRoot2" presStyleCnt="0">
        <dgm:presLayoutVars>
          <dgm:hierBranch val="r"/>
        </dgm:presLayoutVars>
      </dgm:prSet>
      <dgm:spPr/>
    </dgm:pt>
    <dgm:pt modelId="{2B38646A-2EB6-45DE-8D1A-7456F082B01C}" type="pres">
      <dgm:prSet presAssocID="{4FB7B569-2850-4F58-96E2-8A0D7C273CF0}" presName="rootComposite" presStyleCnt="0"/>
      <dgm:spPr/>
    </dgm:pt>
    <dgm:pt modelId="{6CF9149E-F38F-4401-855E-552187C82521}" type="pres">
      <dgm:prSet presAssocID="{4FB7B569-2850-4F58-96E2-8A0D7C273CF0}" presName="rootText" presStyleLbl="node3" presStyleIdx="3" presStyleCnt="4">
        <dgm:presLayoutVars>
          <dgm:chPref val="3"/>
        </dgm:presLayoutVars>
      </dgm:prSet>
      <dgm:spPr/>
      <dgm:t>
        <a:bodyPr/>
        <a:lstStyle/>
        <a:p>
          <a:endParaRPr lang="en-US"/>
        </a:p>
      </dgm:t>
    </dgm:pt>
    <dgm:pt modelId="{D612CAB3-9EC8-4C37-8805-6749B47056DC}" type="pres">
      <dgm:prSet presAssocID="{4FB7B569-2850-4F58-96E2-8A0D7C273CF0}" presName="rootConnector" presStyleLbl="node3" presStyleIdx="3" presStyleCnt="4"/>
      <dgm:spPr/>
      <dgm:t>
        <a:bodyPr/>
        <a:lstStyle/>
        <a:p>
          <a:endParaRPr lang="en-US"/>
        </a:p>
      </dgm:t>
    </dgm:pt>
    <dgm:pt modelId="{20445992-049E-4D94-88DC-FCD984CDC005}" type="pres">
      <dgm:prSet presAssocID="{4FB7B569-2850-4F58-96E2-8A0D7C273CF0}" presName="hierChild4" presStyleCnt="0"/>
      <dgm:spPr/>
    </dgm:pt>
    <dgm:pt modelId="{B243BF1F-BBFC-404D-9536-3AF3069EE861}" type="pres">
      <dgm:prSet presAssocID="{4FB7B569-2850-4F58-96E2-8A0D7C273CF0}" presName="hierChild5" presStyleCnt="0"/>
      <dgm:spPr/>
    </dgm:pt>
    <dgm:pt modelId="{5C1EE009-7DBD-4EA5-9D96-92CD36F34833}" type="pres">
      <dgm:prSet presAssocID="{F722D99A-4939-4E09-9B0A-CBB2D85D9FC5}" presName="hierChild5" presStyleCnt="0"/>
      <dgm:spPr/>
    </dgm:pt>
    <dgm:pt modelId="{5201DB1A-4EDD-45B0-9F0B-45674703179D}" type="pres">
      <dgm:prSet presAssocID="{8DB5266F-0CA9-48C2-BDF3-E79D100885A8}" presName="hierChild3" presStyleCnt="0"/>
      <dgm:spPr/>
    </dgm:pt>
  </dgm:ptLst>
  <dgm:cxnLst>
    <dgm:cxn modelId="{EF80053B-7DB6-432B-9DB1-1A65703A12EF}" type="presOf" srcId="{429FA11C-A4E1-4719-958D-B1DD31FB3CB6}" destId="{42C727D3-1CD8-4B85-BEE5-0FF7B469497B}" srcOrd="1" destOrd="0" presId="urn:microsoft.com/office/officeart/2005/8/layout/orgChart1"/>
    <dgm:cxn modelId="{E709A636-101A-43DB-AD72-D9D539633A0B}" srcId="{7D43ACBC-B0EF-493E-90A4-7452F276756F}" destId="{4E4166AF-5C85-4D4B-826A-70A7AAF6CBD6}" srcOrd="1" destOrd="0" parTransId="{5BF1EC32-B48A-4C20-BE51-0D72005600B4}" sibTransId="{1092A4A8-FACC-4CE3-8FBA-4B5495B22704}"/>
    <dgm:cxn modelId="{A0DADE12-FF72-4548-8A37-F64D6BC779A0}" type="presOf" srcId="{F722D99A-4939-4E09-9B0A-CBB2D85D9FC5}" destId="{B4045BF5-E866-4789-A517-B5FD50CE601C}" srcOrd="1" destOrd="0" presId="urn:microsoft.com/office/officeart/2005/8/layout/orgChart1"/>
    <dgm:cxn modelId="{3DAB70CF-A27D-4539-9934-22632B2445FA}" type="presOf" srcId="{F722D99A-4939-4E09-9B0A-CBB2D85D9FC5}" destId="{2012E7B5-2DF1-4295-BFE2-40BDE61C3C97}" srcOrd="0" destOrd="0" presId="urn:microsoft.com/office/officeart/2005/8/layout/orgChart1"/>
    <dgm:cxn modelId="{7663CC2D-A7DA-486E-BE0C-346DCE53F7EE}" type="presOf" srcId="{8DB5266F-0CA9-48C2-BDF3-E79D100885A8}" destId="{C942B6F7-0E0E-4AB1-93A5-AD21D6187488}" srcOrd="1" destOrd="0" presId="urn:microsoft.com/office/officeart/2005/8/layout/orgChart1"/>
    <dgm:cxn modelId="{D6BF9D4C-B64A-4502-9355-9ABC335E9FA7}" type="presOf" srcId="{2CC0AC03-BB3F-4A4E-941F-1AFF60D42BA5}" destId="{7560C3B1-EA2F-4227-8F4D-E9F5C149AAE6}" srcOrd="0" destOrd="0" presId="urn:microsoft.com/office/officeart/2005/8/layout/orgChart1"/>
    <dgm:cxn modelId="{4D481F26-D1F0-4535-9400-24401B72259A}" srcId="{8DB5266F-0CA9-48C2-BDF3-E79D100885A8}" destId="{7D43ACBC-B0EF-493E-90A4-7452F276756F}" srcOrd="0" destOrd="0" parTransId="{2C1CFB6A-3DA3-450E-810B-7F0500E16B35}" sibTransId="{0D82CFCE-C155-4F69-B9E1-D276B3E54C90}"/>
    <dgm:cxn modelId="{F4315EE5-B4D8-44CF-B01A-2629D2C3A2A8}" srcId="{F722D99A-4939-4E09-9B0A-CBB2D85D9FC5}" destId="{86884BE5-6D19-4A2B-B38D-16CC1EAA88E1}" srcOrd="0" destOrd="0" parTransId="{16E090A2-A9F4-4803-8FA8-CF144AC6B7AD}" sibTransId="{3B659213-C9F8-4A8D-85E0-4BF84E01EB9E}"/>
    <dgm:cxn modelId="{5D31975D-D0D8-44D5-9578-84E3CAD032EE}" type="presOf" srcId="{2C1CFB6A-3DA3-450E-810B-7F0500E16B35}" destId="{183CC58C-C681-4546-9A72-9396594FD9F1}" srcOrd="0" destOrd="0" presId="urn:microsoft.com/office/officeart/2005/8/layout/orgChart1"/>
    <dgm:cxn modelId="{282542CF-9FBA-4E3D-A84C-146CD8BD77E6}" srcId="{F722D99A-4939-4E09-9B0A-CBB2D85D9FC5}" destId="{4FB7B569-2850-4F58-96E2-8A0D7C273CF0}" srcOrd="1" destOrd="0" parTransId="{2CC0AC03-BB3F-4A4E-941F-1AFF60D42BA5}" sibTransId="{DA5AC6FA-E829-44C2-B7BD-0F9CCB1DF3ED}"/>
    <dgm:cxn modelId="{37C41DDB-F0A1-493E-9B03-8EC26EF0FE30}" type="presOf" srcId="{4E4166AF-5C85-4D4B-826A-70A7AAF6CBD6}" destId="{1FDD6CEF-93D6-4EAC-BC5E-F4E16ABFA690}" srcOrd="1" destOrd="0" presId="urn:microsoft.com/office/officeart/2005/8/layout/orgChart1"/>
    <dgm:cxn modelId="{AEDD65BD-DEFF-4F70-8F64-359BD394E4FE}" type="presOf" srcId="{5BF1EC32-B48A-4C20-BE51-0D72005600B4}" destId="{E4108EB2-77F3-49F8-BA92-A7215741BE99}" srcOrd="0" destOrd="0" presId="urn:microsoft.com/office/officeart/2005/8/layout/orgChart1"/>
    <dgm:cxn modelId="{D96D436B-CD32-4676-B729-FC2ECFF5465C}" type="presOf" srcId="{DA5A322A-2BE2-46EC-B4CC-7666DE6CFABB}" destId="{8D6BB512-AAC5-401A-906F-ECE7C972EB63}" srcOrd="0" destOrd="0" presId="urn:microsoft.com/office/officeart/2005/8/layout/orgChart1"/>
    <dgm:cxn modelId="{D093CF24-1E41-49D4-BA32-E804645E85CD}" srcId="{8EB9D4CF-7553-4E79-A310-66B1FBFBEABA}" destId="{8DB5266F-0CA9-48C2-BDF3-E79D100885A8}" srcOrd="0" destOrd="0" parTransId="{82F345F4-75D6-41F1-9902-A1C33F32F97B}" sibTransId="{3953199F-9FCB-4463-B058-6B0FCE6CD724}"/>
    <dgm:cxn modelId="{1C0FF89C-E9E4-4FC3-A514-D08431A91A94}" type="presOf" srcId="{4FB7B569-2850-4F58-96E2-8A0D7C273CF0}" destId="{6CF9149E-F38F-4401-855E-552187C82521}" srcOrd="0" destOrd="0" presId="urn:microsoft.com/office/officeart/2005/8/layout/orgChart1"/>
    <dgm:cxn modelId="{8580B1FA-BC48-4B40-942F-9A7D5223CB1B}" type="presOf" srcId="{F0AA8210-A21C-476C-B708-85725FAD5428}" destId="{5B7DB8AA-2050-4AE7-81C4-352846F0DAEA}" srcOrd="0" destOrd="0" presId="urn:microsoft.com/office/officeart/2005/8/layout/orgChart1"/>
    <dgm:cxn modelId="{B9A4FE85-12C6-44D3-BD0A-B9AFF26414D3}" type="presOf" srcId="{4FB7B569-2850-4F58-96E2-8A0D7C273CF0}" destId="{D612CAB3-9EC8-4C37-8805-6749B47056DC}" srcOrd="1" destOrd="0" presId="urn:microsoft.com/office/officeart/2005/8/layout/orgChart1"/>
    <dgm:cxn modelId="{3D5974C7-4C2A-436F-9C22-4B00A9BBC435}" srcId="{8DB5266F-0CA9-48C2-BDF3-E79D100885A8}" destId="{F722D99A-4939-4E09-9B0A-CBB2D85D9FC5}" srcOrd="1" destOrd="0" parTransId="{F0AA8210-A21C-476C-B708-85725FAD5428}" sibTransId="{B1506B6B-18E3-4D1E-82FF-4A991E32B8BF}"/>
    <dgm:cxn modelId="{8DDA6A81-E7F5-4FC6-9296-6FF2D1604474}" type="presOf" srcId="{86884BE5-6D19-4A2B-B38D-16CC1EAA88E1}" destId="{C19ECB46-88EE-4BC6-BA6F-77C3047BDCEC}" srcOrd="1" destOrd="0" presId="urn:microsoft.com/office/officeart/2005/8/layout/orgChart1"/>
    <dgm:cxn modelId="{EBE6CB45-DD35-4E33-A04B-3DA1D52CB6EB}" type="presOf" srcId="{7D43ACBC-B0EF-493E-90A4-7452F276756F}" destId="{26420454-403B-4717-B5C1-175B66700179}" srcOrd="1" destOrd="0" presId="urn:microsoft.com/office/officeart/2005/8/layout/orgChart1"/>
    <dgm:cxn modelId="{C5C33AED-CFDB-4031-AB7A-891A52004A25}" type="presOf" srcId="{7D43ACBC-B0EF-493E-90A4-7452F276756F}" destId="{176B5D50-141F-4219-8D96-A3DD0E29A874}" srcOrd="0" destOrd="0" presId="urn:microsoft.com/office/officeart/2005/8/layout/orgChart1"/>
    <dgm:cxn modelId="{B119A008-D346-4781-8019-51556817A2FB}" type="presOf" srcId="{429FA11C-A4E1-4719-958D-B1DD31FB3CB6}" destId="{EE2A3288-0002-4BDE-AAD6-A6E17EBFE25C}" srcOrd="0" destOrd="0" presId="urn:microsoft.com/office/officeart/2005/8/layout/orgChart1"/>
    <dgm:cxn modelId="{797DC500-2273-4E61-9287-5E0D48C690DE}" type="presOf" srcId="{86884BE5-6D19-4A2B-B38D-16CC1EAA88E1}" destId="{B26A5D9D-5551-490A-BFD9-AA727344FA69}" srcOrd="0" destOrd="0" presId="urn:microsoft.com/office/officeart/2005/8/layout/orgChart1"/>
    <dgm:cxn modelId="{901499C5-5DFD-4CCA-9338-D009DDA873E0}" type="presOf" srcId="{4E4166AF-5C85-4D4B-826A-70A7AAF6CBD6}" destId="{CFF75CD8-90BA-4D56-8EB3-B8286D41CFC3}" srcOrd="0" destOrd="0" presId="urn:microsoft.com/office/officeart/2005/8/layout/orgChart1"/>
    <dgm:cxn modelId="{7E6C101E-F4C0-4F1F-9D0D-E9C79E016CE8}" type="presOf" srcId="{8EB9D4CF-7553-4E79-A310-66B1FBFBEABA}" destId="{86C9E619-5FF3-4297-A3C7-86678D71B13D}" srcOrd="0" destOrd="0" presId="urn:microsoft.com/office/officeart/2005/8/layout/orgChart1"/>
    <dgm:cxn modelId="{4DB91F0E-FEBF-41E3-876F-ED84912AF3FD}" srcId="{7D43ACBC-B0EF-493E-90A4-7452F276756F}" destId="{429FA11C-A4E1-4719-958D-B1DD31FB3CB6}" srcOrd="0" destOrd="0" parTransId="{DA5A322A-2BE2-46EC-B4CC-7666DE6CFABB}" sibTransId="{07CD5CB7-BAA4-4E8D-ACB8-42038A879572}"/>
    <dgm:cxn modelId="{C96F1142-807A-4E9E-9DA5-CBA594E93209}" type="presOf" srcId="{16E090A2-A9F4-4803-8FA8-CF144AC6B7AD}" destId="{B479323C-D87B-44C3-9B2C-FFD5D856E649}" srcOrd="0" destOrd="0" presId="urn:microsoft.com/office/officeart/2005/8/layout/orgChart1"/>
    <dgm:cxn modelId="{611F65F5-C8B4-4929-891B-DD4009C8B7B5}" type="presOf" srcId="{8DB5266F-0CA9-48C2-BDF3-E79D100885A8}" destId="{DE884B58-50B4-496E-B370-FCA69281E35C}" srcOrd="0" destOrd="0" presId="urn:microsoft.com/office/officeart/2005/8/layout/orgChart1"/>
    <dgm:cxn modelId="{D78F464E-FBA2-4624-B020-CEC306C4CFD2}" type="presParOf" srcId="{86C9E619-5FF3-4297-A3C7-86678D71B13D}" destId="{D18083D5-AC0D-41BF-A4B7-C0682CDAE132}" srcOrd="0" destOrd="0" presId="urn:microsoft.com/office/officeart/2005/8/layout/orgChart1"/>
    <dgm:cxn modelId="{552E6674-E578-4F62-98C2-A4D9F2BB68E2}" type="presParOf" srcId="{D18083D5-AC0D-41BF-A4B7-C0682CDAE132}" destId="{2F63E7D4-AD1D-4C79-BEDC-2E26970D0E10}" srcOrd="0" destOrd="0" presId="urn:microsoft.com/office/officeart/2005/8/layout/orgChart1"/>
    <dgm:cxn modelId="{2640F6E7-750F-438C-8E77-9B4C830B1A3C}" type="presParOf" srcId="{2F63E7D4-AD1D-4C79-BEDC-2E26970D0E10}" destId="{DE884B58-50B4-496E-B370-FCA69281E35C}" srcOrd="0" destOrd="0" presId="urn:microsoft.com/office/officeart/2005/8/layout/orgChart1"/>
    <dgm:cxn modelId="{76EF7B52-EABB-4338-BCF5-7B2C1719FB05}" type="presParOf" srcId="{2F63E7D4-AD1D-4C79-BEDC-2E26970D0E10}" destId="{C942B6F7-0E0E-4AB1-93A5-AD21D6187488}" srcOrd="1" destOrd="0" presId="urn:microsoft.com/office/officeart/2005/8/layout/orgChart1"/>
    <dgm:cxn modelId="{7EEA4ED7-5A75-4352-B2FF-F55FBE47A3C8}" type="presParOf" srcId="{D18083D5-AC0D-41BF-A4B7-C0682CDAE132}" destId="{01FFFBD1-3F9D-4E73-A47F-9807AC94DAE0}" srcOrd="1" destOrd="0" presId="urn:microsoft.com/office/officeart/2005/8/layout/orgChart1"/>
    <dgm:cxn modelId="{41B69364-3B79-4E0C-801E-51B1303A134E}" type="presParOf" srcId="{01FFFBD1-3F9D-4E73-A47F-9807AC94DAE0}" destId="{183CC58C-C681-4546-9A72-9396594FD9F1}" srcOrd="0" destOrd="0" presId="urn:microsoft.com/office/officeart/2005/8/layout/orgChart1"/>
    <dgm:cxn modelId="{EEB4639A-1D62-4952-BEEA-A63803A19D7D}" type="presParOf" srcId="{01FFFBD1-3F9D-4E73-A47F-9807AC94DAE0}" destId="{0B33EB08-137D-4DBD-86CF-B44C6AC70500}" srcOrd="1" destOrd="0" presId="urn:microsoft.com/office/officeart/2005/8/layout/orgChart1"/>
    <dgm:cxn modelId="{38D1BFAF-8633-4679-A736-7D792E0AFE33}" type="presParOf" srcId="{0B33EB08-137D-4DBD-86CF-B44C6AC70500}" destId="{96CB8C4E-1D40-477F-BD55-5B756F38CF31}" srcOrd="0" destOrd="0" presId="urn:microsoft.com/office/officeart/2005/8/layout/orgChart1"/>
    <dgm:cxn modelId="{62DAC676-EFF3-42AC-915B-FDD5ADD4F9A6}" type="presParOf" srcId="{96CB8C4E-1D40-477F-BD55-5B756F38CF31}" destId="{176B5D50-141F-4219-8D96-A3DD0E29A874}" srcOrd="0" destOrd="0" presId="urn:microsoft.com/office/officeart/2005/8/layout/orgChart1"/>
    <dgm:cxn modelId="{05A0D281-57EB-497A-923D-2C2CDAA1BF14}" type="presParOf" srcId="{96CB8C4E-1D40-477F-BD55-5B756F38CF31}" destId="{26420454-403B-4717-B5C1-175B66700179}" srcOrd="1" destOrd="0" presId="urn:microsoft.com/office/officeart/2005/8/layout/orgChart1"/>
    <dgm:cxn modelId="{156B38DD-35B3-4488-8FFD-EBF8F46BB648}" type="presParOf" srcId="{0B33EB08-137D-4DBD-86CF-B44C6AC70500}" destId="{6A0761A4-C213-47AB-9A2C-D82AA66ADF70}" srcOrd="1" destOrd="0" presId="urn:microsoft.com/office/officeart/2005/8/layout/orgChart1"/>
    <dgm:cxn modelId="{964EF7DD-EEC5-4C7B-A966-369F2A4EEDAC}" type="presParOf" srcId="{6A0761A4-C213-47AB-9A2C-D82AA66ADF70}" destId="{8D6BB512-AAC5-401A-906F-ECE7C972EB63}" srcOrd="0" destOrd="0" presId="urn:microsoft.com/office/officeart/2005/8/layout/orgChart1"/>
    <dgm:cxn modelId="{FAF3E072-C45B-4E8A-8B84-14610D43BF7F}" type="presParOf" srcId="{6A0761A4-C213-47AB-9A2C-D82AA66ADF70}" destId="{8E1B4775-0427-4A2E-913C-B7420F11FD2A}" srcOrd="1" destOrd="0" presId="urn:microsoft.com/office/officeart/2005/8/layout/orgChart1"/>
    <dgm:cxn modelId="{767C5EE9-7752-41F3-A0AC-541BEBC94D37}" type="presParOf" srcId="{8E1B4775-0427-4A2E-913C-B7420F11FD2A}" destId="{4EDE5367-BD83-47FD-AF75-F647E56C9F53}" srcOrd="0" destOrd="0" presId="urn:microsoft.com/office/officeart/2005/8/layout/orgChart1"/>
    <dgm:cxn modelId="{3141F5D2-FBD3-459B-8ADE-B6F815EC3134}" type="presParOf" srcId="{4EDE5367-BD83-47FD-AF75-F647E56C9F53}" destId="{EE2A3288-0002-4BDE-AAD6-A6E17EBFE25C}" srcOrd="0" destOrd="0" presId="urn:microsoft.com/office/officeart/2005/8/layout/orgChart1"/>
    <dgm:cxn modelId="{75ECAA69-C7CB-4081-BD19-0371511AC8CD}" type="presParOf" srcId="{4EDE5367-BD83-47FD-AF75-F647E56C9F53}" destId="{42C727D3-1CD8-4B85-BEE5-0FF7B469497B}" srcOrd="1" destOrd="0" presId="urn:microsoft.com/office/officeart/2005/8/layout/orgChart1"/>
    <dgm:cxn modelId="{6B2CCC29-66D4-460C-8B75-1B460452BF6B}" type="presParOf" srcId="{8E1B4775-0427-4A2E-913C-B7420F11FD2A}" destId="{03F1C3ED-CF8E-4DC1-88BA-45BD04C48C45}" srcOrd="1" destOrd="0" presId="urn:microsoft.com/office/officeart/2005/8/layout/orgChart1"/>
    <dgm:cxn modelId="{7DFC7911-377C-411D-8017-63AE0E9B9307}" type="presParOf" srcId="{8E1B4775-0427-4A2E-913C-B7420F11FD2A}" destId="{5965E947-D8BF-4DE9-9F93-DD6054F2840E}" srcOrd="2" destOrd="0" presId="urn:microsoft.com/office/officeart/2005/8/layout/orgChart1"/>
    <dgm:cxn modelId="{29CC9371-4483-467F-BB74-521BB382DFB2}" type="presParOf" srcId="{6A0761A4-C213-47AB-9A2C-D82AA66ADF70}" destId="{E4108EB2-77F3-49F8-BA92-A7215741BE99}" srcOrd="2" destOrd="0" presId="urn:microsoft.com/office/officeart/2005/8/layout/orgChart1"/>
    <dgm:cxn modelId="{8DBCB78C-9D13-4558-8E77-76406AE5252C}" type="presParOf" srcId="{6A0761A4-C213-47AB-9A2C-D82AA66ADF70}" destId="{78099CCB-396F-4EE3-A172-DEEC1E2C7B54}" srcOrd="3" destOrd="0" presId="urn:microsoft.com/office/officeart/2005/8/layout/orgChart1"/>
    <dgm:cxn modelId="{A8F1614C-0098-4C17-B2D4-4840B90790F8}" type="presParOf" srcId="{78099CCB-396F-4EE3-A172-DEEC1E2C7B54}" destId="{96CD0DDA-E8A8-4786-A414-7679AB861A58}" srcOrd="0" destOrd="0" presId="urn:microsoft.com/office/officeart/2005/8/layout/orgChart1"/>
    <dgm:cxn modelId="{3FC78B17-4BDA-4441-B4E7-704ADCA9E42F}" type="presParOf" srcId="{96CD0DDA-E8A8-4786-A414-7679AB861A58}" destId="{CFF75CD8-90BA-4D56-8EB3-B8286D41CFC3}" srcOrd="0" destOrd="0" presId="urn:microsoft.com/office/officeart/2005/8/layout/orgChart1"/>
    <dgm:cxn modelId="{429784DC-977F-41F7-8C4F-6E715B660445}" type="presParOf" srcId="{96CD0DDA-E8A8-4786-A414-7679AB861A58}" destId="{1FDD6CEF-93D6-4EAC-BC5E-F4E16ABFA690}" srcOrd="1" destOrd="0" presId="urn:microsoft.com/office/officeart/2005/8/layout/orgChart1"/>
    <dgm:cxn modelId="{831F7684-23B6-4ED8-B855-DC1FC8F8BC03}" type="presParOf" srcId="{78099CCB-396F-4EE3-A172-DEEC1E2C7B54}" destId="{D8F2BA17-54B1-4527-8F11-0E55DB4617D6}" srcOrd="1" destOrd="0" presId="urn:microsoft.com/office/officeart/2005/8/layout/orgChart1"/>
    <dgm:cxn modelId="{670C8E66-8A33-4E2A-B76C-0061F839F50B}" type="presParOf" srcId="{78099CCB-396F-4EE3-A172-DEEC1E2C7B54}" destId="{8B36BC24-8CA2-4B7E-A93E-8C6E840D6FD8}" srcOrd="2" destOrd="0" presId="urn:microsoft.com/office/officeart/2005/8/layout/orgChart1"/>
    <dgm:cxn modelId="{E749C8BE-4894-4F81-A2ED-A0B8A57BACF0}" type="presParOf" srcId="{0B33EB08-137D-4DBD-86CF-B44C6AC70500}" destId="{0DB7F961-5657-415B-88EC-1D7773BE1C0A}" srcOrd="2" destOrd="0" presId="urn:microsoft.com/office/officeart/2005/8/layout/orgChart1"/>
    <dgm:cxn modelId="{35BD6527-45D2-4924-9C6F-FDB52EF26747}" type="presParOf" srcId="{01FFFBD1-3F9D-4E73-A47F-9807AC94DAE0}" destId="{5B7DB8AA-2050-4AE7-81C4-352846F0DAEA}" srcOrd="2" destOrd="0" presId="urn:microsoft.com/office/officeart/2005/8/layout/orgChart1"/>
    <dgm:cxn modelId="{F19D766D-38EB-4926-810F-BD335A9956BA}" type="presParOf" srcId="{01FFFBD1-3F9D-4E73-A47F-9807AC94DAE0}" destId="{5A50213B-26D5-4520-B2AC-A70FC1D3CCC0}" srcOrd="3" destOrd="0" presId="urn:microsoft.com/office/officeart/2005/8/layout/orgChart1"/>
    <dgm:cxn modelId="{F09927AE-02E7-469B-8720-2C4D75282AB0}" type="presParOf" srcId="{5A50213B-26D5-4520-B2AC-A70FC1D3CCC0}" destId="{276F5DE4-7DC5-48F2-9B24-2C8DCCAFC8D8}" srcOrd="0" destOrd="0" presId="urn:microsoft.com/office/officeart/2005/8/layout/orgChart1"/>
    <dgm:cxn modelId="{10AE7174-5959-472C-91AA-3AD85A3AE6FB}" type="presParOf" srcId="{276F5DE4-7DC5-48F2-9B24-2C8DCCAFC8D8}" destId="{2012E7B5-2DF1-4295-BFE2-40BDE61C3C97}" srcOrd="0" destOrd="0" presId="urn:microsoft.com/office/officeart/2005/8/layout/orgChart1"/>
    <dgm:cxn modelId="{3721785B-73DC-47CF-838F-67F3A402CF73}" type="presParOf" srcId="{276F5DE4-7DC5-48F2-9B24-2C8DCCAFC8D8}" destId="{B4045BF5-E866-4789-A517-B5FD50CE601C}" srcOrd="1" destOrd="0" presId="urn:microsoft.com/office/officeart/2005/8/layout/orgChart1"/>
    <dgm:cxn modelId="{59E0282B-8E3A-4660-9E59-66D05D09A115}" type="presParOf" srcId="{5A50213B-26D5-4520-B2AC-A70FC1D3CCC0}" destId="{563A6EA7-CAF9-47DC-AE1D-3A77BA6F6CB4}" srcOrd="1" destOrd="0" presId="urn:microsoft.com/office/officeart/2005/8/layout/orgChart1"/>
    <dgm:cxn modelId="{A03FE9CE-65DA-4225-BF56-25E1270B2397}" type="presParOf" srcId="{563A6EA7-CAF9-47DC-AE1D-3A77BA6F6CB4}" destId="{B479323C-D87B-44C3-9B2C-FFD5D856E649}" srcOrd="0" destOrd="0" presId="urn:microsoft.com/office/officeart/2005/8/layout/orgChart1"/>
    <dgm:cxn modelId="{8F467B8A-DFF1-488E-9B89-3EA1C47E111A}" type="presParOf" srcId="{563A6EA7-CAF9-47DC-AE1D-3A77BA6F6CB4}" destId="{3EDB4823-4B4E-4C4D-B891-7FA281ECD8AB}" srcOrd="1" destOrd="0" presId="urn:microsoft.com/office/officeart/2005/8/layout/orgChart1"/>
    <dgm:cxn modelId="{BCCE8726-9654-4A04-8627-4F4197E7E40F}" type="presParOf" srcId="{3EDB4823-4B4E-4C4D-B891-7FA281ECD8AB}" destId="{FBEF7C50-B490-40C5-A3C7-734DA6171E55}" srcOrd="0" destOrd="0" presId="urn:microsoft.com/office/officeart/2005/8/layout/orgChart1"/>
    <dgm:cxn modelId="{665DEE20-6D9A-430F-8250-489B697397BA}" type="presParOf" srcId="{FBEF7C50-B490-40C5-A3C7-734DA6171E55}" destId="{B26A5D9D-5551-490A-BFD9-AA727344FA69}" srcOrd="0" destOrd="0" presId="urn:microsoft.com/office/officeart/2005/8/layout/orgChart1"/>
    <dgm:cxn modelId="{44A8BB74-6B6F-48F5-8700-99BDB30C7635}" type="presParOf" srcId="{FBEF7C50-B490-40C5-A3C7-734DA6171E55}" destId="{C19ECB46-88EE-4BC6-BA6F-77C3047BDCEC}" srcOrd="1" destOrd="0" presId="urn:microsoft.com/office/officeart/2005/8/layout/orgChart1"/>
    <dgm:cxn modelId="{3B2469E8-53AB-46B9-B314-6A9B4294020B}" type="presParOf" srcId="{3EDB4823-4B4E-4C4D-B891-7FA281ECD8AB}" destId="{5ED9CDDB-E004-4CD4-8B55-1441FCAC716D}" srcOrd="1" destOrd="0" presId="urn:microsoft.com/office/officeart/2005/8/layout/orgChart1"/>
    <dgm:cxn modelId="{453A3F7B-09E8-4DE5-A9B2-70D7D41AD20E}" type="presParOf" srcId="{3EDB4823-4B4E-4C4D-B891-7FA281ECD8AB}" destId="{CADE8ACC-C335-48CF-B6E7-B9C338B5FBDB}" srcOrd="2" destOrd="0" presId="urn:microsoft.com/office/officeart/2005/8/layout/orgChart1"/>
    <dgm:cxn modelId="{1C1D54D7-8D55-47D4-B200-7481D6EE66A7}" type="presParOf" srcId="{563A6EA7-CAF9-47DC-AE1D-3A77BA6F6CB4}" destId="{7560C3B1-EA2F-4227-8F4D-E9F5C149AAE6}" srcOrd="2" destOrd="0" presId="urn:microsoft.com/office/officeart/2005/8/layout/orgChart1"/>
    <dgm:cxn modelId="{CD4592F0-17BD-4D80-9FEA-8E4D8D72B3F0}" type="presParOf" srcId="{563A6EA7-CAF9-47DC-AE1D-3A77BA6F6CB4}" destId="{0577A58C-00B6-4B23-A741-FF594CFD9F1A}" srcOrd="3" destOrd="0" presId="urn:microsoft.com/office/officeart/2005/8/layout/orgChart1"/>
    <dgm:cxn modelId="{511B418E-CB24-4555-AB3A-8743F2D38460}" type="presParOf" srcId="{0577A58C-00B6-4B23-A741-FF594CFD9F1A}" destId="{2B38646A-2EB6-45DE-8D1A-7456F082B01C}" srcOrd="0" destOrd="0" presId="urn:microsoft.com/office/officeart/2005/8/layout/orgChart1"/>
    <dgm:cxn modelId="{6AFB883B-2BEE-4C62-B19D-68FCC3FF053E}" type="presParOf" srcId="{2B38646A-2EB6-45DE-8D1A-7456F082B01C}" destId="{6CF9149E-F38F-4401-855E-552187C82521}" srcOrd="0" destOrd="0" presId="urn:microsoft.com/office/officeart/2005/8/layout/orgChart1"/>
    <dgm:cxn modelId="{391DEA0C-F871-446E-8E18-C96357AC1BDC}" type="presParOf" srcId="{2B38646A-2EB6-45DE-8D1A-7456F082B01C}" destId="{D612CAB3-9EC8-4C37-8805-6749B47056DC}" srcOrd="1" destOrd="0" presId="urn:microsoft.com/office/officeart/2005/8/layout/orgChart1"/>
    <dgm:cxn modelId="{F900F6C2-D117-4ABA-9C81-DA6A309C2251}" type="presParOf" srcId="{0577A58C-00B6-4B23-A741-FF594CFD9F1A}" destId="{20445992-049E-4D94-88DC-FCD984CDC005}" srcOrd="1" destOrd="0" presId="urn:microsoft.com/office/officeart/2005/8/layout/orgChart1"/>
    <dgm:cxn modelId="{DA41CA7A-6F0E-414E-B137-E15B7A3513C5}" type="presParOf" srcId="{0577A58C-00B6-4B23-A741-FF594CFD9F1A}" destId="{B243BF1F-BBFC-404D-9536-3AF3069EE861}" srcOrd="2" destOrd="0" presId="urn:microsoft.com/office/officeart/2005/8/layout/orgChart1"/>
    <dgm:cxn modelId="{0A651D29-2618-4196-8EFC-5E096A685EF4}" type="presParOf" srcId="{5A50213B-26D5-4520-B2AC-A70FC1D3CCC0}" destId="{5C1EE009-7DBD-4EA5-9D96-92CD36F34833}" srcOrd="2" destOrd="0" presId="urn:microsoft.com/office/officeart/2005/8/layout/orgChart1"/>
    <dgm:cxn modelId="{7A71D8C8-7AD6-4E54-A0C0-DBA5E7AA2788}" type="presParOf" srcId="{D18083D5-AC0D-41BF-A4B7-C0682CDAE132}" destId="{5201DB1A-4EDD-45B0-9F0B-45674703179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239388-D5EE-4572-86D2-DA7933B0F786}" type="doc">
      <dgm:prSet loTypeId="urn:microsoft.com/office/officeart/2005/8/layout/orgChart1" loCatId="hierarchy" qsTypeId="urn:microsoft.com/office/officeart/2005/8/quickstyle/simple1" qsCatId="simple" csTypeId="urn:microsoft.com/office/officeart/2005/8/colors/accent1_2" csCatId="accent1"/>
      <dgm:spPr/>
    </dgm:pt>
    <dgm:pt modelId="{4757EE07-5A92-4FBC-A9FE-AA5BA974B7D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Analisis Mesh</a:t>
          </a:r>
        </a:p>
      </dgm:t>
    </dgm:pt>
    <dgm:pt modelId="{71A6EEA7-0438-4117-8CB5-541D1507D253}" type="parTrans" cxnId="{9D505D66-0AB4-4B64-842F-DF598A1ABFE1}">
      <dgm:prSet/>
      <dgm:spPr/>
    </dgm:pt>
    <dgm:pt modelId="{77BA6472-AD4D-44D0-90BB-9F1FD1DF8CD5}" type="sibTrans" cxnId="{9D505D66-0AB4-4B64-842F-DF598A1ABFE1}">
      <dgm:prSet/>
      <dgm:spPr/>
    </dgm:pt>
    <dgm:pt modelId="{8307A2BA-007A-4A3D-A001-729B73F98DD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Tegangan</a:t>
          </a:r>
        </a:p>
      </dgm:t>
    </dgm:pt>
    <dgm:pt modelId="{EF4BB194-9D96-44AE-886A-D4FA8FBE035E}" type="parTrans" cxnId="{4DACD61E-D8D6-4D93-BC04-A3FEEFFD9133}">
      <dgm:prSet/>
      <dgm:spPr/>
    </dgm:pt>
    <dgm:pt modelId="{5D65FD25-0C6C-499B-9D2B-EFFE9B5A62FA}" type="sibTrans" cxnId="{4DACD61E-D8D6-4D93-BC04-A3FEEFFD9133}">
      <dgm:prSet/>
      <dgm:spPr/>
    </dgm:pt>
    <dgm:pt modelId="{3739DECC-10CA-43D9-AFBA-233B542AD4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Teganngan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Bebas</a:t>
          </a:r>
        </a:p>
      </dgm:t>
    </dgm:pt>
    <dgm:pt modelId="{75AA1CF0-1399-461E-98D3-755CF0F9BF10}" type="parTrans" cxnId="{A6D88FFE-C929-4805-A6D3-78E0DDD7DC00}">
      <dgm:prSet/>
      <dgm:spPr/>
    </dgm:pt>
    <dgm:pt modelId="{CF27AD4E-8519-474B-AA0B-17CEA023D60B}" type="sibTrans" cxnId="{A6D88FFE-C929-4805-A6D3-78E0DDD7DC00}">
      <dgm:prSet/>
      <dgm:spPr/>
    </dgm:pt>
    <dgm:pt modelId="{E4A28107-01EB-4BEA-AF23-FC0F39AD36D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Tegangan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Tak Bebas</a:t>
          </a:r>
        </a:p>
      </dgm:t>
    </dgm:pt>
    <dgm:pt modelId="{8BD30E48-B694-40B7-8D57-C10208EA011A}" type="parTrans" cxnId="{5D137DA1-25BE-410C-A918-6C48A59A6482}">
      <dgm:prSet/>
      <dgm:spPr/>
    </dgm:pt>
    <dgm:pt modelId="{C6527AAD-F2D8-43D5-A9E1-DFAF637840CE}" type="sibTrans" cxnId="{5D137DA1-25BE-410C-A918-6C48A59A6482}">
      <dgm:prSet/>
      <dgm:spPr/>
    </dgm:pt>
    <dgm:pt modelId="{7BE0D21F-47FB-4F00-9B8D-3E946526442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Arus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(Supermesh)</a:t>
          </a:r>
        </a:p>
      </dgm:t>
    </dgm:pt>
    <dgm:pt modelId="{E6613959-4EE5-40C3-87E6-7CB82A5E8AD4}" type="parTrans" cxnId="{32AEFCCA-F572-43BE-BF82-E5DA65679BC7}">
      <dgm:prSet/>
      <dgm:spPr/>
    </dgm:pt>
    <dgm:pt modelId="{D15E7702-74B0-402B-B6E3-0E9B173E5424}" type="sibTrans" cxnId="{32AEFCCA-F572-43BE-BF82-E5DA65679BC7}">
      <dgm:prSet/>
      <dgm:spPr/>
    </dgm:pt>
    <dgm:pt modelId="{AE52CE73-CD4D-4D5B-AD85-DB51F792764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Arus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Bebas</a:t>
          </a:r>
        </a:p>
      </dgm:t>
    </dgm:pt>
    <dgm:pt modelId="{044E1A59-AD78-4948-8387-F3622CC8A8AA}" type="parTrans" cxnId="{ACE0FF45-1793-4F6F-967D-2D54DE8422BD}">
      <dgm:prSet/>
      <dgm:spPr/>
    </dgm:pt>
    <dgm:pt modelId="{C6A4A8A1-75B5-4332-83F5-9CEC43D9CF76}" type="sibTrans" cxnId="{ACE0FF45-1793-4F6F-967D-2D54DE8422BD}">
      <dgm:prSet/>
      <dgm:spPr/>
    </dgm:pt>
    <dgm:pt modelId="{95081D20-9DBF-42BA-8BFE-3C436DA3389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Sumber Arus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Tak Bebas</a:t>
          </a:r>
        </a:p>
      </dgm:t>
    </dgm:pt>
    <dgm:pt modelId="{3000A87C-3C6D-4842-B62E-087CFD2B47EB}" type="parTrans" cxnId="{CF20748D-9287-4E9A-9561-A41D0B10A58F}">
      <dgm:prSet/>
      <dgm:spPr/>
    </dgm:pt>
    <dgm:pt modelId="{C71FCA90-BE5D-4B5B-9F55-5F2B4BED0CED}" type="sibTrans" cxnId="{CF20748D-9287-4E9A-9561-A41D0B10A58F}">
      <dgm:prSet/>
      <dgm:spPr/>
    </dgm:pt>
    <dgm:pt modelId="{30C06E48-7973-49B0-8BC9-D4AA4CD745A5}" type="pres">
      <dgm:prSet presAssocID="{B2239388-D5EE-4572-86D2-DA7933B0F786}" presName="hierChild1" presStyleCnt="0">
        <dgm:presLayoutVars>
          <dgm:orgChart val="1"/>
          <dgm:chPref val="1"/>
          <dgm:dir/>
          <dgm:animOne val="branch"/>
          <dgm:animLvl val="lvl"/>
          <dgm:resizeHandles/>
        </dgm:presLayoutVars>
      </dgm:prSet>
      <dgm:spPr/>
    </dgm:pt>
    <dgm:pt modelId="{861EB693-92EF-4739-8606-EEF61E216A14}" type="pres">
      <dgm:prSet presAssocID="{4757EE07-5A92-4FBC-A9FE-AA5BA974B7DB}" presName="hierRoot1" presStyleCnt="0">
        <dgm:presLayoutVars>
          <dgm:hierBranch/>
        </dgm:presLayoutVars>
      </dgm:prSet>
      <dgm:spPr/>
    </dgm:pt>
    <dgm:pt modelId="{66C60742-D7C3-4EB5-AD2D-BFD731D44887}" type="pres">
      <dgm:prSet presAssocID="{4757EE07-5A92-4FBC-A9FE-AA5BA974B7DB}" presName="rootComposite1" presStyleCnt="0"/>
      <dgm:spPr/>
    </dgm:pt>
    <dgm:pt modelId="{9EF7CF60-1B47-4C09-8229-B5BE4FEB2662}" type="pres">
      <dgm:prSet presAssocID="{4757EE07-5A92-4FBC-A9FE-AA5BA974B7DB}" presName="rootText1" presStyleLbl="node0" presStyleIdx="0" presStyleCnt="1">
        <dgm:presLayoutVars>
          <dgm:chPref val="3"/>
        </dgm:presLayoutVars>
      </dgm:prSet>
      <dgm:spPr/>
      <dgm:t>
        <a:bodyPr/>
        <a:lstStyle/>
        <a:p>
          <a:endParaRPr lang="en-US"/>
        </a:p>
      </dgm:t>
    </dgm:pt>
    <dgm:pt modelId="{298F21FE-DF6E-46FB-B166-08C763C41F97}" type="pres">
      <dgm:prSet presAssocID="{4757EE07-5A92-4FBC-A9FE-AA5BA974B7DB}" presName="rootConnector1" presStyleLbl="node1" presStyleIdx="0" presStyleCnt="0"/>
      <dgm:spPr/>
      <dgm:t>
        <a:bodyPr/>
        <a:lstStyle/>
        <a:p>
          <a:endParaRPr lang="en-US"/>
        </a:p>
      </dgm:t>
    </dgm:pt>
    <dgm:pt modelId="{E467CF9A-4668-4813-B398-F5D165F7FBE5}" type="pres">
      <dgm:prSet presAssocID="{4757EE07-5A92-4FBC-A9FE-AA5BA974B7DB}" presName="hierChild2" presStyleCnt="0"/>
      <dgm:spPr/>
    </dgm:pt>
    <dgm:pt modelId="{4AA8E9E1-747A-448C-9EE0-3A85F056ED2F}" type="pres">
      <dgm:prSet presAssocID="{EF4BB194-9D96-44AE-886A-D4FA8FBE035E}" presName="Name35" presStyleLbl="parChTrans1D2" presStyleIdx="0" presStyleCnt="2"/>
      <dgm:spPr/>
    </dgm:pt>
    <dgm:pt modelId="{E86950D8-1E28-4031-98FA-E172B3AB8853}" type="pres">
      <dgm:prSet presAssocID="{8307A2BA-007A-4A3D-A001-729B73F98DD0}" presName="hierRoot2" presStyleCnt="0">
        <dgm:presLayoutVars>
          <dgm:hierBranch/>
        </dgm:presLayoutVars>
      </dgm:prSet>
      <dgm:spPr/>
    </dgm:pt>
    <dgm:pt modelId="{4D937F74-5072-42B9-BB43-7F6D61BBA78B}" type="pres">
      <dgm:prSet presAssocID="{8307A2BA-007A-4A3D-A001-729B73F98DD0}" presName="rootComposite" presStyleCnt="0"/>
      <dgm:spPr/>
    </dgm:pt>
    <dgm:pt modelId="{49E893E9-2D8A-4647-8FE9-906EE3A99385}" type="pres">
      <dgm:prSet presAssocID="{8307A2BA-007A-4A3D-A001-729B73F98DD0}" presName="rootText" presStyleLbl="node2" presStyleIdx="0" presStyleCnt="2">
        <dgm:presLayoutVars>
          <dgm:chPref val="3"/>
        </dgm:presLayoutVars>
      </dgm:prSet>
      <dgm:spPr/>
      <dgm:t>
        <a:bodyPr/>
        <a:lstStyle/>
        <a:p>
          <a:endParaRPr lang="en-US"/>
        </a:p>
      </dgm:t>
    </dgm:pt>
    <dgm:pt modelId="{B823B764-6D60-4296-8335-82AAAC1B9F20}" type="pres">
      <dgm:prSet presAssocID="{8307A2BA-007A-4A3D-A001-729B73F98DD0}" presName="rootConnector" presStyleLbl="node2" presStyleIdx="0" presStyleCnt="2"/>
      <dgm:spPr/>
      <dgm:t>
        <a:bodyPr/>
        <a:lstStyle/>
        <a:p>
          <a:endParaRPr lang="en-US"/>
        </a:p>
      </dgm:t>
    </dgm:pt>
    <dgm:pt modelId="{0A128070-E6B2-4DC9-8E7D-1366BA57054F}" type="pres">
      <dgm:prSet presAssocID="{8307A2BA-007A-4A3D-A001-729B73F98DD0}" presName="hierChild4" presStyleCnt="0"/>
      <dgm:spPr/>
    </dgm:pt>
    <dgm:pt modelId="{D4A4247E-E88B-4315-95DE-8974A2339995}" type="pres">
      <dgm:prSet presAssocID="{75AA1CF0-1399-461E-98D3-755CF0F9BF10}" presName="Name35" presStyleLbl="parChTrans1D3" presStyleIdx="0" presStyleCnt="4"/>
      <dgm:spPr/>
    </dgm:pt>
    <dgm:pt modelId="{82E04A06-E367-4883-85FD-E383A1F36659}" type="pres">
      <dgm:prSet presAssocID="{3739DECC-10CA-43D9-AFBA-233B542AD4D6}" presName="hierRoot2" presStyleCnt="0">
        <dgm:presLayoutVars>
          <dgm:hierBranch val="r"/>
        </dgm:presLayoutVars>
      </dgm:prSet>
      <dgm:spPr/>
    </dgm:pt>
    <dgm:pt modelId="{843F5CC5-E8C1-4AED-AB85-815EF6B6FE47}" type="pres">
      <dgm:prSet presAssocID="{3739DECC-10CA-43D9-AFBA-233B542AD4D6}" presName="rootComposite" presStyleCnt="0"/>
      <dgm:spPr/>
    </dgm:pt>
    <dgm:pt modelId="{A2042334-F46C-4F58-AFED-ED31EEA4066E}" type="pres">
      <dgm:prSet presAssocID="{3739DECC-10CA-43D9-AFBA-233B542AD4D6}" presName="rootText" presStyleLbl="node3" presStyleIdx="0" presStyleCnt="4">
        <dgm:presLayoutVars>
          <dgm:chPref val="3"/>
        </dgm:presLayoutVars>
      </dgm:prSet>
      <dgm:spPr/>
      <dgm:t>
        <a:bodyPr/>
        <a:lstStyle/>
        <a:p>
          <a:endParaRPr lang="en-US"/>
        </a:p>
      </dgm:t>
    </dgm:pt>
    <dgm:pt modelId="{711755C3-0189-4247-8523-88C3DD134DA5}" type="pres">
      <dgm:prSet presAssocID="{3739DECC-10CA-43D9-AFBA-233B542AD4D6}" presName="rootConnector" presStyleLbl="node3" presStyleIdx="0" presStyleCnt="4"/>
      <dgm:spPr/>
      <dgm:t>
        <a:bodyPr/>
        <a:lstStyle/>
        <a:p>
          <a:endParaRPr lang="en-US"/>
        </a:p>
      </dgm:t>
    </dgm:pt>
    <dgm:pt modelId="{481C417C-E9DF-459A-B05F-50A6DE072229}" type="pres">
      <dgm:prSet presAssocID="{3739DECC-10CA-43D9-AFBA-233B542AD4D6}" presName="hierChild4" presStyleCnt="0"/>
      <dgm:spPr/>
    </dgm:pt>
    <dgm:pt modelId="{37A855EC-FE80-4AD4-A90D-1317CE22497A}" type="pres">
      <dgm:prSet presAssocID="{3739DECC-10CA-43D9-AFBA-233B542AD4D6}" presName="hierChild5" presStyleCnt="0"/>
      <dgm:spPr/>
    </dgm:pt>
    <dgm:pt modelId="{51458A2C-45D6-49C4-98D8-70ED348FDBFA}" type="pres">
      <dgm:prSet presAssocID="{8BD30E48-B694-40B7-8D57-C10208EA011A}" presName="Name35" presStyleLbl="parChTrans1D3" presStyleIdx="1" presStyleCnt="4"/>
      <dgm:spPr/>
    </dgm:pt>
    <dgm:pt modelId="{E6A51B26-605E-4CC3-836F-F226174B0367}" type="pres">
      <dgm:prSet presAssocID="{E4A28107-01EB-4BEA-AF23-FC0F39AD36D9}" presName="hierRoot2" presStyleCnt="0">
        <dgm:presLayoutVars>
          <dgm:hierBranch val="r"/>
        </dgm:presLayoutVars>
      </dgm:prSet>
      <dgm:spPr/>
    </dgm:pt>
    <dgm:pt modelId="{36F26D7C-85BD-4659-B85E-62D0F09D9154}" type="pres">
      <dgm:prSet presAssocID="{E4A28107-01EB-4BEA-AF23-FC0F39AD36D9}" presName="rootComposite" presStyleCnt="0"/>
      <dgm:spPr/>
    </dgm:pt>
    <dgm:pt modelId="{51600211-720B-4289-B18E-5D9B5C96FAC7}" type="pres">
      <dgm:prSet presAssocID="{E4A28107-01EB-4BEA-AF23-FC0F39AD36D9}" presName="rootText" presStyleLbl="node3" presStyleIdx="1" presStyleCnt="4">
        <dgm:presLayoutVars>
          <dgm:chPref val="3"/>
        </dgm:presLayoutVars>
      </dgm:prSet>
      <dgm:spPr/>
      <dgm:t>
        <a:bodyPr/>
        <a:lstStyle/>
        <a:p>
          <a:endParaRPr lang="en-US"/>
        </a:p>
      </dgm:t>
    </dgm:pt>
    <dgm:pt modelId="{04CAC0A3-B545-4136-B2BF-EE69CF859354}" type="pres">
      <dgm:prSet presAssocID="{E4A28107-01EB-4BEA-AF23-FC0F39AD36D9}" presName="rootConnector" presStyleLbl="node3" presStyleIdx="1" presStyleCnt="4"/>
      <dgm:spPr/>
      <dgm:t>
        <a:bodyPr/>
        <a:lstStyle/>
        <a:p>
          <a:endParaRPr lang="en-US"/>
        </a:p>
      </dgm:t>
    </dgm:pt>
    <dgm:pt modelId="{2A13B552-9CE3-49B1-8AAD-D94E62A48FC4}" type="pres">
      <dgm:prSet presAssocID="{E4A28107-01EB-4BEA-AF23-FC0F39AD36D9}" presName="hierChild4" presStyleCnt="0"/>
      <dgm:spPr/>
    </dgm:pt>
    <dgm:pt modelId="{3BD31330-5A91-4A56-B7D4-0794B69CBCFD}" type="pres">
      <dgm:prSet presAssocID="{E4A28107-01EB-4BEA-AF23-FC0F39AD36D9}" presName="hierChild5" presStyleCnt="0"/>
      <dgm:spPr/>
    </dgm:pt>
    <dgm:pt modelId="{49A78B2F-6837-47E0-8B70-ADE101B10B2C}" type="pres">
      <dgm:prSet presAssocID="{8307A2BA-007A-4A3D-A001-729B73F98DD0}" presName="hierChild5" presStyleCnt="0"/>
      <dgm:spPr/>
    </dgm:pt>
    <dgm:pt modelId="{9635EA56-A5CA-48FD-80B1-20B15766E28D}" type="pres">
      <dgm:prSet presAssocID="{E6613959-4EE5-40C3-87E6-7CB82A5E8AD4}" presName="Name35" presStyleLbl="parChTrans1D2" presStyleIdx="1" presStyleCnt="2"/>
      <dgm:spPr/>
    </dgm:pt>
    <dgm:pt modelId="{D5E91753-3B73-4E29-A9A3-04AA1923AC97}" type="pres">
      <dgm:prSet presAssocID="{7BE0D21F-47FB-4F00-9B8D-3E9465264425}" presName="hierRoot2" presStyleCnt="0">
        <dgm:presLayoutVars>
          <dgm:hierBranch/>
        </dgm:presLayoutVars>
      </dgm:prSet>
      <dgm:spPr/>
    </dgm:pt>
    <dgm:pt modelId="{61C941A2-18E9-4A11-9CE2-235A272BDF62}" type="pres">
      <dgm:prSet presAssocID="{7BE0D21F-47FB-4F00-9B8D-3E9465264425}" presName="rootComposite" presStyleCnt="0"/>
      <dgm:spPr/>
    </dgm:pt>
    <dgm:pt modelId="{1C743B3D-637F-47DF-A7EE-5767FC61EEFA}" type="pres">
      <dgm:prSet presAssocID="{7BE0D21F-47FB-4F00-9B8D-3E9465264425}" presName="rootText" presStyleLbl="node2" presStyleIdx="1" presStyleCnt="2">
        <dgm:presLayoutVars>
          <dgm:chPref val="3"/>
        </dgm:presLayoutVars>
      </dgm:prSet>
      <dgm:spPr/>
      <dgm:t>
        <a:bodyPr/>
        <a:lstStyle/>
        <a:p>
          <a:endParaRPr lang="en-US"/>
        </a:p>
      </dgm:t>
    </dgm:pt>
    <dgm:pt modelId="{3B066292-A893-4D2B-AF49-7FBE4AA20DE5}" type="pres">
      <dgm:prSet presAssocID="{7BE0D21F-47FB-4F00-9B8D-3E9465264425}" presName="rootConnector" presStyleLbl="node2" presStyleIdx="1" presStyleCnt="2"/>
      <dgm:spPr/>
      <dgm:t>
        <a:bodyPr/>
        <a:lstStyle/>
        <a:p>
          <a:endParaRPr lang="en-US"/>
        </a:p>
      </dgm:t>
    </dgm:pt>
    <dgm:pt modelId="{E5952434-0565-4B5A-904F-5235F35B264D}" type="pres">
      <dgm:prSet presAssocID="{7BE0D21F-47FB-4F00-9B8D-3E9465264425}" presName="hierChild4" presStyleCnt="0"/>
      <dgm:spPr/>
    </dgm:pt>
    <dgm:pt modelId="{9BB22244-7FA9-4F4E-9A36-3EC51551308E}" type="pres">
      <dgm:prSet presAssocID="{044E1A59-AD78-4948-8387-F3622CC8A8AA}" presName="Name35" presStyleLbl="parChTrans1D3" presStyleIdx="2" presStyleCnt="4"/>
      <dgm:spPr/>
    </dgm:pt>
    <dgm:pt modelId="{B8847E9B-F22B-4BE9-B1F1-E0D0E94B1DD7}" type="pres">
      <dgm:prSet presAssocID="{AE52CE73-CD4D-4D5B-AD85-DB51F7927643}" presName="hierRoot2" presStyleCnt="0">
        <dgm:presLayoutVars>
          <dgm:hierBranch val="r"/>
        </dgm:presLayoutVars>
      </dgm:prSet>
      <dgm:spPr/>
    </dgm:pt>
    <dgm:pt modelId="{A8AC6792-32A8-48F6-8416-8E22157FFA33}" type="pres">
      <dgm:prSet presAssocID="{AE52CE73-CD4D-4D5B-AD85-DB51F7927643}" presName="rootComposite" presStyleCnt="0"/>
      <dgm:spPr/>
    </dgm:pt>
    <dgm:pt modelId="{7853E4AF-D5BF-4429-B391-99270056B28C}" type="pres">
      <dgm:prSet presAssocID="{AE52CE73-CD4D-4D5B-AD85-DB51F7927643}" presName="rootText" presStyleLbl="node3" presStyleIdx="2" presStyleCnt="4">
        <dgm:presLayoutVars>
          <dgm:chPref val="3"/>
        </dgm:presLayoutVars>
      </dgm:prSet>
      <dgm:spPr/>
      <dgm:t>
        <a:bodyPr/>
        <a:lstStyle/>
        <a:p>
          <a:endParaRPr lang="en-US"/>
        </a:p>
      </dgm:t>
    </dgm:pt>
    <dgm:pt modelId="{D196F856-EC83-4E26-930B-D01B4CEF552E}" type="pres">
      <dgm:prSet presAssocID="{AE52CE73-CD4D-4D5B-AD85-DB51F7927643}" presName="rootConnector" presStyleLbl="node3" presStyleIdx="2" presStyleCnt="4"/>
      <dgm:spPr/>
      <dgm:t>
        <a:bodyPr/>
        <a:lstStyle/>
        <a:p>
          <a:endParaRPr lang="en-US"/>
        </a:p>
      </dgm:t>
    </dgm:pt>
    <dgm:pt modelId="{115ACC7B-410D-416E-88A7-BBBA23E79941}" type="pres">
      <dgm:prSet presAssocID="{AE52CE73-CD4D-4D5B-AD85-DB51F7927643}" presName="hierChild4" presStyleCnt="0"/>
      <dgm:spPr/>
    </dgm:pt>
    <dgm:pt modelId="{47F80FF4-0DDB-4926-BEEB-5B705EC228CB}" type="pres">
      <dgm:prSet presAssocID="{AE52CE73-CD4D-4D5B-AD85-DB51F7927643}" presName="hierChild5" presStyleCnt="0"/>
      <dgm:spPr/>
    </dgm:pt>
    <dgm:pt modelId="{2391D683-AA7D-456C-9C46-E13453AA49DB}" type="pres">
      <dgm:prSet presAssocID="{3000A87C-3C6D-4842-B62E-087CFD2B47EB}" presName="Name35" presStyleLbl="parChTrans1D3" presStyleIdx="3" presStyleCnt="4"/>
      <dgm:spPr/>
    </dgm:pt>
    <dgm:pt modelId="{D9F0DB7C-FBA2-42CC-951F-45858C4045F5}" type="pres">
      <dgm:prSet presAssocID="{95081D20-9DBF-42BA-8BFE-3C436DA33891}" presName="hierRoot2" presStyleCnt="0">
        <dgm:presLayoutVars>
          <dgm:hierBranch val="r"/>
        </dgm:presLayoutVars>
      </dgm:prSet>
      <dgm:spPr/>
    </dgm:pt>
    <dgm:pt modelId="{6F66B0CD-0DD1-4F93-917D-502795120A5E}" type="pres">
      <dgm:prSet presAssocID="{95081D20-9DBF-42BA-8BFE-3C436DA33891}" presName="rootComposite" presStyleCnt="0"/>
      <dgm:spPr/>
    </dgm:pt>
    <dgm:pt modelId="{7B52E4D7-B5A2-4EE3-95F5-410C57073A0E}" type="pres">
      <dgm:prSet presAssocID="{95081D20-9DBF-42BA-8BFE-3C436DA33891}" presName="rootText" presStyleLbl="node3" presStyleIdx="3" presStyleCnt="4">
        <dgm:presLayoutVars>
          <dgm:chPref val="3"/>
        </dgm:presLayoutVars>
      </dgm:prSet>
      <dgm:spPr/>
      <dgm:t>
        <a:bodyPr/>
        <a:lstStyle/>
        <a:p>
          <a:endParaRPr lang="en-US"/>
        </a:p>
      </dgm:t>
    </dgm:pt>
    <dgm:pt modelId="{3F204DCA-2B74-4984-AB63-745461E096E8}" type="pres">
      <dgm:prSet presAssocID="{95081D20-9DBF-42BA-8BFE-3C436DA33891}" presName="rootConnector" presStyleLbl="node3" presStyleIdx="3" presStyleCnt="4"/>
      <dgm:spPr/>
      <dgm:t>
        <a:bodyPr/>
        <a:lstStyle/>
        <a:p>
          <a:endParaRPr lang="en-US"/>
        </a:p>
      </dgm:t>
    </dgm:pt>
    <dgm:pt modelId="{CA98DC8F-5B76-4543-ADA8-2E84A05DA128}" type="pres">
      <dgm:prSet presAssocID="{95081D20-9DBF-42BA-8BFE-3C436DA33891}" presName="hierChild4" presStyleCnt="0"/>
      <dgm:spPr/>
    </dgm:pt>
    <dgm:pt modelId="{624E880E-C134-4304-94AA-EA4E34BBC048}" type="pres">
      <dgm:prSet presAssocID="{95081D20-9DBF-42BA-8BFE-3C436DA33891}" presName="hierChild5" presStyleCnt="0"/>
      <dgm:spPr/>
    </dgm:pt>
    <dgm:pt modelId="{D8DD20E2-F792-4236-90CB-398C0623E159}" type="pres">
      <dgm:prSet presAssocID="{7BE0D21F-47FB-4F00-9B8D-3E9465264425}" presName="hierChild5" presStyleCnt="0"/>
      <dgm:spPr/>
    </dgm:pt>
    <dgm:pt modelId="{80101B38-AC21-4D98-BA8E-64725492C86D}" type="pres">
      <dgm:prSet presAssocID="{4757EE07-5A92-4FBC-A9FE-AA5BA974B7DB}" presName="hierChild3" presStyleCnt="0"/>
      <dgm:spPr/>
    </dgm:pt>
  </dgm:ptLst>
  <dgm:cxnLst>
    <dgm:cxn modelId="{3EB40286-A80E-457A-B265-C25CAC1AE031}" type="presOf" srcId="{95081D20-9DBF-42BA-8BFE-3C436DA33891}" destId="{7B52E4D7-B5A2-4EE3-95F5-410C57073A0E}" srcOrd="0" destOrd="0" presId="urn:microsoft.com/office/officeart/2005/8/layout/orgChart1"/>
    <dgm:cxn modelId="{5D137DA1-25BE-410C-A918-6C48A59A6482}" srcId="{8307A2BA-007A-4A3D-A001-729B73F98DD0}" destId="{E4A28107-01EB-4BEA-AF23-FC0F39AD36D9}" srcOrd="1" destOrd="0" parTransId="{8BD30E48-B694-40B7-8D57-C10208EA011A}" sibTransId="{C6527AAD-F2D8-43D5-A9E1-DFAF637840CE}"/>
    <dgm:cxn modelId="{9839AB50-6799-4E65-BC21-B468A4D9FCE3}" type="presOf" srcId="{8307A2BA-007A-4A3D-A001-729B73F98DD0}" destId="{B823B764-6D60-4296-8335-82AAAC1B9F20}" srcOrd="1" destOrd="0" presId="urn:microsoft.com/office/officeart/2005/8/layout/orgChart1"/>
    <dgm:cxn modelId="{C9DBC050-2FF9-4F5B-9164-50ACB09906D0}" type="presOf" srcId="{95081D20-9DBF-42BA-8BFE-3C436DA33891}" destId="{3F204DCA-2B74-4984-AB63-745461E096E8}" srcOrd="1" destOrd="0" presId="urn:microsoft.com/office/officeart/2005/8/layout/orgChart1"/>
    <dgm:cxn modelId="{ACE0FF45-1793-4F6F-967D-2D54DE8422BD}" srcId="{7BE0D21F-47FB-4F00-9B8D-3E9465264425}" destId="{AE52CE73-CD4D-4D5B-AD85-DB51F7927643}" srcOrd="0" destOrd="0" parTransId="{044E1A59-AD78-4948-8387-F3622CC8A8AA}" sibTransId="{C6A4A8A1-75B5-4332-83F5-9CEC43D9CF76}"/>
    <dgm:cxn modelId="{EE9B31CC-0837-493A-964C-03829E652FDF}" type="presOf" srcId="{E4A28107-01EB-4BEA-AF23-FC0F39AD36D9}" destId="{04CAC0A3-B545-4136-B2BF-EE69CF859354}" srcOrd="1" destOrd="0" presId="urn:microsoft.com/office/officeart/2005/8/layout/orgChart1"/>
    <dgm:cxn modelId="{ECAE2442-7282-42FC-8D1D-2711F10C3D1C}" type="presOf" srcId="{B2239388-D5EE-4572-86D2-DA7933B0F786}" destId="{30C06E48-7973-49B0-8BC9-D4AA4CD745A5}" srcOrd="0" destOrd="0" presId="urn:microsoft.com/office/officeart/2005/8/layout/orgChart1"/>
    <dgm:cxn modelId="{1551F012-BAB9-40A1-A888-9AC9D488988B}" type="presOf" srcId="{4757EE07-5A92-4FBC-A9FE-AA5BA974B7DB}" destId="{9EF7CF60-1B47-4C09-8229-B5BE4FEB2662}" srcOrd="0" destOrd="0" presId="urn:microsoft.com/office/officeart/2005/8/layout/orgChart1"/>
    <dgm:cxn modelId="{8544EC07-89E3-4A57-BBC7-0B8E64230F15}" type="presOf" srcId="{8307A2BA-007A-4A3D-A001-729B73F98DD0}" destId="{49E893E9-2D8A-4647-8FE9-906EE3A99385}" srcOrd="0" destOrd="0" presId="urn:microsoft.com/office/officeart/2005/8/layout/orgChart1"/>
    <dgm:cxn modelId="{A4C7C5D5-515B-42F4-B57D-2AFACEA486A8}" type="presOf" srcId="{8BD30E48-B694-40B7-8D57-C10208EA011A}" destId="{51458A2C-45D6-49C4-98D8-70ED348FDBFA}" srcOrd="0" destOrd="0" presId="urn:microsoft.com/office/officeart/2005/8/layout/orgChart1"/>
    <dgm:cxn modelId="{9618C697-D4CD-41D5-95B6-0FC09E64DA4A}" type="presOf" srcId="{AE52CE73-CD4D-4D5B-AD85-DB51F7927643}" destId="{D196F856-EC83-4E26-930B-D01B4CEF552E}" srcOrd="1" destOrd="0" presId="urn:microsoft.com/office/officeart/2005/8/layout/orgChart1"/>
    <dgm:cxn modelId="{BC103253-65B9-410A-9882-5A9627F4212E}" type="presOf" srcId="{AE52CE73-CD4D-4D5B-AD85-DB51F7927643}" destId="{7853E4AF-D5BF-4429-B391-99270056B28C}" srcOrd="0" destOrd="0" presId="urn:microsoft.com/office/officeart/2005/8/layout/orgChart1"/>
    <dgm:cxn modelId="{C1266497-EEF0-40A7-B65A-2882FC5E38B8}" type="presOf" srcId="{3739DECC-10CA-43D9-AFBA-233B542AD4D6}" destId="{A2042334-F46C-4F58-AFED-ED31EEA4066E}" srcOrd="0" destOrd="0" presId="urn:microsoft.com/office/officeart/2005/8/layout/orgChart1"/>
    <dgm:cxn modelId="{CF20748D-9287-4E9A-9561-A41D0B10A58F}" srcId="{7BE0D21F-47FB-4F00-9B8D-3E9465264425}" destId="{95081D20-9DBF-42BA-8BFE-3C436DA33891}" srcOrd="1" destOrd="0" parTransId="{3000A87C-3C6D-4842-B62E-087CFD2B47EB}" sibTransId="{C71FCA90-BE5D-4B5B-9F55-5F2B4BED0CED}"/>
    <dgm:cxn modelId="{4DACD61E-D8D6-4D93-BC04-A3FEEFFD9133}" srcId="{4757EE07-5A92-4FBC-A9FE-AA5BA974B7DB}" destId="{8307A2BA-007A-4A3D-A001-729B73F98DD0}" srcOrd="0" destOrd="0" parTransId="{EF4BB194-9D96-44AE-886A-D4FA8FBE035E}" sibTransId="{5D65FD25-0C6C-499B-9D2B-EFFE9B5A62FA}"/>
    <dgm:cxn modelId="{587D62F4-8658-45F4-A103-85D406EE6DFD}" type="presOf" srcId="{EF4BB194-9D96-44AE-886A-D4FA8FBE035E}" destId="{4AA8E9E1-747A-448C-9EE0-3A85F056ED2F}" srcOrd="0" destOrd="0" presId="urn:microsoft.com/office/officeart/2005/8/layout/orgChart1"/>
    <dgm:cxn modelId="{42BF6F7D-1ECC-4AEE-93E8-6FB33D7C9491}" type="presOf" srcId="{E4A28107-01EB-4BEA-AF23-FC0F39AD36D9}" destId="{51600211-720B-4289-B18E-5D9B5C96FAC7}" srcOrd="0" destOrd="0" presId="urn:microsoft.com/office/officeart/2005/8/layout/orgChart1"/>
    <dgm:cxn modelId="{A6D88FFE-C929-4805-A6D3-78E0DDD7DC00}" srcId="{8307A2BA-007A-4A3D-A001-729B73F98DD0}" destId="{3739DECC-10CA-43D9-AFBA-233B542AD4D6}" srcOrd="0" destOrd="0" parTransId="{75AA1CF0-1399-461E-98D3-755CF0F9BF10}" sibTransId="{CF27AD4E-8519-474B-AA0B-17CEA023D60B}"/>
    <dgm:cxn modelId="{F56E15F6-2E4E-480E-8567-2BFFF4C475CE}" type="presOf" srcId="{3000A87C-3C6D-4842-B62E-087CFD2B47EB}" destId="{2391D683-AA7D-456C-9C46-E13453AA49DB}" srcOrd="0" destOrd="0" presId="urn:microsoft.com/office/officeart/2005/8/layout/orgChart1"/>
    <dgm:cxn modelId="{BA691BB1-4917-4249-BB00-60BBB215DDC5}" type="presOf" srcId="{75AA1CF0-1399-461E-98D3-755CF0F9BF10}" destId="{D4A4247E-E88B-4315-95DE-8974A2339995}" srcOrd="0" destOrd="0" presId="urn:microsoft.com/office/officeart/2005/8/layout/orgChart1"/>
    <dgm:cxn modelId="{712D2563-E745-4CCF-B9DC-54AF0516992F}" type="presOf" srcId="{7BE0D21F-47FB-4F00-9B8D-3E9465264425}" destId="{3B066292-A893-4D2B-AF49-7FBE4AA20DE5}" srcOrd="1" destOrd="0" presId="urn:microsoft.com/office/officeart/2005/8/layout/orgChart1"/>
    <dgm:cxn modelId="{E72924BF-058A-4727-8035-F26140E87025}" type="presOf" srcId="{7BE0D21F-47FB-4F00-9B8D-3E9465264425}" destId="{1C743B3D-637F-47DF-A7EE-5767FC61EEFA}" srcOrd="0" destOrd="0" presId="urn:microsoft.com/office/officeart/2005/8/layout/orgChart1"/>
    <dgm:cxn modelId="{498DB019-D837-4974-B6C5-01211048801E}" type="presOf" srcId="{3739DECC-10CA-43D9-AFBA-233B542AD4D6}" destId="{711755C3-0189-4247-8523-88C3DD134DA5}" srcOrd="1" destOrd="0" presId="urn:microsoft.com/office/officeart/2005/8/layout/orgChart1"/>
    <dgm:cxn modelId="{919544E8-B69A-44D0-8BB7-50E41BA287F6}" type="presOf" srcId="{E6613959-4EE5-40C3-87E6-7CB82A5E8AD4}" destId="{9635EA56-A5CA-48FD-80B1-20B15766E28D}" srcOrd="0" destOrd="0" presId="urn:microsoft.com/office/officeart/2005/8/layout/orgChart1"/>
    <dgm:cxn modelId="{9D505D66-0AB4-4B64-842F-DF598A1ABFE1}" srcId="{B2239388-D5EE-4572-86D2-DA7933B0F786}" destId="{4757EE07-5A92-4FBC-A9FE-AA5BA974B7DB}" srcOrd="0" destOrd="0" parTransId="{71A6EEA7-0438-4117-8CB5-541D1507D253}" sibTransId="{77BA6472-AD4D-44D0-90BB-9F1FD1DF8CD5}"/>
    <dgm:cxn modelId="{3A094FB3-C01A-4193-B2CA-B3F2BB485EE1}" type="presOf" srcId="{4757EE07-5A92-4FBC-A9FE-AA5BA974B7DB}" destId="{298F21FE-DF6E-46FB-B166-08C763C41F97}" srcOrd="1" destOrd="0" presId="urn:microsoft.com/office/officeart/2005/8/layout/orgChart1"/>
    <dgm:cxn modelId="{840820EA-D720-4DD5-89FE-C66130BF6265}" type="presOf" srcId="{044E1A59-AD78-4948-8387-F3622CC8A8AA}" destId="{9BB22244-7FA9-4F4E-9A36-3EC51551308E}" srcOrd="0" destOrd="0" presId="urn:microsoft.com/office/officeart/2005/8/layout/orgChart1"/>
    <dgm:cxn modelId="{32AEFCCA-F572-43BE-BF82-E5DA65679BC7}" srcId="{4757EE07-5A92-4FBC-A9FE-AA5BA974B7DB}" destId="{7BE0D21F-47FB-4F00-9B8D-3E9465264425}" srcOrd="1" destOrd="0" parTransId="{E6613959-4EE5-40C3-87E6-7CB82A5E8AD4}" sibTransId="{D15E7702-74B0-402B-B6E3-0E9B173E5424}"/>
    <dgm:cxn modelId="{B129AA92-E605-429F-9CFE-CC381BF18389}" type="presParOf" srcId="{30C06E48-7973-49B0-8BC9-D4AA4CD745A5}" destId="{861EB693-92EF-4739-8606-EEF61E216A14}" srcOrd="0" destOrd="0" presId="urn:microsoft.com/office/officeart/2005/8/layout/orgChart1"/>
    <dgm:cxn modelId="{289C9EA7-E953-4266-8DB1-1E577C9305A1}" type="presParOf" srcId="{861EB693-92EF-4739-8606-EEF61E216A14}" destId="{66C60742-D7C3-4EB5-AD2D-BFD731D44887}" srcOrd="0" destOrd="0" presId="urn:microsoft.com/office/officeart/2005/8/layout/orgChart1"/>
    <dgm:cxn modelId="{C518501D-0A9A-4733-A8B4-459E3BDF147C}" type="presParOf" srcId="{66C60742-D7C3-4EB5-AD2D-BFD731D44887}" destId="{9EF7CF60-1B47-4C09-8229-B5BE4FEB2662}" srcOrd="0" destOrd="0" presId="urn:microsoft.com/office/officeart/2005/8/layout/orgChart1"/>
    <dgm:cxn modelId="{E2CCAD0E-83D1-4803-A42F-2E7181B4DABF}" type="presParOf" srcId="{66C60742-D7C3-4EB5-AD2D-BFD731D44887}" destId="{298F21FE-DF6E-46FB-B166-08C763C41F97}" srcOrd="1" destOrd="0" presId="urn:microsoft.com/office/officeart/2005/8/layout/orgChart1"/>
    <dgm:cxn modelId="{971E5683-7D0F-47A8-B9EF-8E497A3571F8}" type="presParOf" srcId="{861EB693-92EF-4739-8606-EEF61E216A14}" destId="{E467CF9A-4668-4813-B398-F5D165F7FBE5}" srcOrd="1" destOrd="0" presId="urn:microsoft.com/office/officeart/2005/8/layout/orgChart1"/>
    <dgm:cxn modelId="{DA13BE20-307B-4EE1-964F-73A0C0B33162}" type="presParOf" srcId="{E467CF9A-4668-4813-B398-F5D165F7FBE5}" destId="{4AA8E9E1-747A-448C-9EE0-3A85F056ED2F}" srcOrd="0" destOrd="0" presId="urn:microsoft.com/office/officeart/2005/8/layout/orgChart1"/>
    <dgm:cxn modelId="{EAB8340F-4C82-488B-B7E0-5C4E6FDA56A6}" type="presParOf" srcId="{E467CF9A-4668-4813-B398-F5D165F7FBE5}" destId="{E86950D8-1E28-4031-98FA-E172B3AB8853}" srcOrd="1" destOrd="0" presId="urn:microsoft.com/office/officeart/2005/8/layout/orgChart1"/>
    <dgm:cxn modelId="{2DCF1979-7828-4A08-B253-F8B27E0B6190}" type="presParOf" srcId="{E86950D8-1E28-4031-98FA-E172B3AB8853}" destId="{4D937F74-5072-42B9-BB43-7F6D61BBA78B}" srcOrd="0" destOrd="0" presId="urn:microsoft.com/office/officeart/2005/8/layout/orgChart1"/>
    <dgm:cxn modelId="{B67AA44A-2EE9-471A-B357-500C0F347D85}" type="presParOf" srcId="{4D937F74-5072-42B9-BB43-7F6D61BBA78B}" destId="{49E893E9-2D8A-4647-8FE9-906EE3A99385}" srcOrd="0" destOrd="0" presId="urn:microsoft.com/office/officeart/2005/8/layout/orgChart1"/>
    <dgm:cxn modelId="{1E8D96CA-CB28-4E8A-AE6A-ABB43DC70E33}" type="presParOf" srcId="{4D937F74-5072-42B9-BB43-7F6D61BBA78B}" destId="{B823B764-6D60-4296-8335-82AAAC1B9F20}" srcOrd="1" destOrd="0" presId="urn:microsoft.com/office/officeart/2005/8/layout/orgChart1"/>
    <dgm:cxn modelId="{4D935320-3335-41DC-BC43-95DCC9D24BEF}" type="presParOf" srcId="{E86950D8-1E28-4031-98FA-E172B3AB8853}" destId="{0A128070-E6B2-4DC9-8E7D-1366BA57054F}" srcOrd="1" destOrd="0" presId="urn:microsoft.com/office/officeart/2005/8/layout/orgChart1"/>
    <dgm:cxn modelId="{73ECDECD-F7C7-43AE-B87C-A96B34E42423}" type="presParOf" srcId="{0A128070-E6B2-4DC9-8E7D-1366BA57054F}" destId="{D4A4247E-E88B-4315-95DE-8974A2339995}" srcOrd="0" destOrd="0" presId="urn:microsoft.com/office/officeart/2005/8/layout/orgChart1"/>
    <dgm:cxn modelId="{F0FCD627-BEF6-4B1B-8896-1CADE460D0E0}" type="presParOf" srcId="{0A128070-E6B2-4DC9-8E7D-1366BA57054F}" destId="{82E04A06-E367-4883-85FD-E383A1F36659}" srcOrd="1" destOrd="0" presId="urn:microsoft.com/office/officeart/2005/8/layout/orgChart1"/>
    <dgm:cxn modelId="{DC5744D3-450D-48FC-991A-A451A668F806}" type="presParOf" srcId="{82E04A06-E367-4883-85FD-E383A1F36659}" destId="{843F5CC5-E8C1-4AED-AB85-815EF6B6FE47}" srcOrd="0" destOrd="0" presId="urn:microsoft.com/office/officeart/2005/8/layout/orgChart1"/>
    <dgm:cxn modelId="{ADF2B5AB-B525-4801-AC0E-EAE4635F69DE}" type="presParOf" srcId="{843F5CC5-E8C1-4AED-AB85-815EF6B6FE47}" destId="{A2042334-F46C-4F58-AFED-ED31EEA4066E}" srcOrd="0" destOrd="0" presId="urn:microsoft.com/office/officeart/2005/8/layout/orgChart1"/>
    <dgm:cxn modelId="{CCB38B84-E0B6-4A84-A893-B43AEC393320}" type="presParOf" srcId="{843F5CC5-E8C1-4AED-AB85-815EF6B6FE47}" destId="{711755C3-0189-4247-8523-88C3DD134DA5}" srcOrd="1" destOrd="0" presId="urn:microsoft.com/office/officeart/2005/8/layout/orgChart1"/>
    <dgm:cxn modelId="{1A8D872C-FB68-4828-8FCF-82204235573D}" type="presParOf" srcId="{82E04A06-E367-4883-85FD-E383A1F36659}" destId="{481C417C-E9DF-459A-B05F-50A6DE072229}" srcOrd="1" destOrd="0" presId="urn:microsoft.com/office/officeart/2005/8/layout/orgChart1"/>
    <dgm:cxn modelId="{6D805336-B718-4D5F-AC65-92632DB60817}" type="presParOf" srcId="{82E04A06-E367-4883-85FD-E383A1F36659}" destId="{37A855EC-FE80-4AD4-A90D-1317CE22497A}" srcOrd="2" destOrd="0" presId="urn:microsoft.com/office/officeart/2005/8/layout/orgChart1"/>
    <dgm:cxn modelId="{F43D33C7-A5CE-401A-8D91-D7DB9056288D}" type="presParOf" srcId="{0A128070-E6B2-4DC9-8E7D-1366BA57054F}" destId="{51458A2C-45D6-49C4-98D8-70ED348FDBFA}" srcOrd="2" destOrd="0" presId="urn:microsoft.com/office/officeart/2005/8/layout/orgChart1"/>
    <dgm:cxn modelId="{92002D5C-8FFC-4B78-AA03-7A9649584E95}" type="presParOf" srcId="{0A128070-E6B2-4DC9-8E7D-1366BA57054F}" destId="{E6A51B26-605E-4CC3-836F-F226174B0367}" srcOrd="3" destOrd="0" presId="urn:microsoft.com/office/officeart/2005/8/layout/orgChart1"/>
    <dgm:cxn modelId="{AD692A24-0EFD-4AD0-AC01-0BB6B81E0140}" type="presParOf" srcId="{E6A51B26-605E-4CC3-836F-F226174B0367}" destId="{36F26D7C-85BD-4659-B85E-62D0F09D9154}" srcOrd="0" destOrd="0" presId="urn:microsoft.com/office/officeart/2005/8/layout/orgChart1"/>
    <dgm:cxn modelId="{CE6B7DF7-4030-46AA-82CA-31064325CC78}" type="presParOf" srcId="{36F26D7C-85BD-4659-B85E-62D0F09D9154}" destId="{51600211-720B-4289-B18E-5D9B5C96FAC7}" srcOrd="0" destOrd="0" presId="urn:microsoft.com/office/officeart/2005/8/layout/orgChart1"/>
    <dgm:cxn modelId="{F52D5FA7-7B20-485E-A48E-F6EB3CB33B06}" type="presParOf" srcId="{36F26D7C-85BD-4659-B85E-62D0F09D9154}" destId="{04CAC0A3-B545-4136-B2BF-EE69CF859354}" srcOrd="1" destOrd="0" presId="urn:microsoft.com/office/officeart/2005/8/layout/orgChart1"/>
    <dgm:cxn modelId="{8880F161-A1CF-4D3A-A8D1-F16D8EF9D499}" type="presParOf" srcId="{E6A51B26-605E-4CC3-836F-F226174B0367}" destId="{2A13B552-9CE3-49B1-8AAD-D94E62A48FC4}" srcOrd="1" destOrd="0" presId="urn:microsoft.com/office/officeart/2005/8/layout/orgChart1"/>
    <dgm:cxn modelId="{7B68C94F-17C1-4EC8-BE8C-C3C837862E74}" type="presParOf" srcId="{E6A51B26-605E-4CC3-836F-F226174B0367}" destId="{3BD31330-5A91-4A56-B7D4-0794B69CBCFD}" srcOrd="2" destOrd="0" presId="urn:microsoft.com/office/officeart/2005/8/layout/orgChart1"/>
    <dgm:cxn modelId="{F6C49F55-7887-4791-B8D1-C7D5F3667266}" type="presParOf" srcId="{E86950D8-1E28-4031-98FA-E172B3AB8853}" destId="{49A78B2F-6837-47E0-8B70-ADE101B10B2C}" srcOrd="2" destOrd="0" presId="urn:microsoft.com/office/officeart/2005/8/layout/orgChart1"/>
    <dgm:cxn modelId="{6B5F2C75-9349-4D49-95E6-0803131F3AB0}" type="presParOf" srcId="{E467CF9A-4668-4813-B398-F5D165F7FBE5}" destId="{9635EA56-A5CA-48FD-80B1-20B15766E28D}" srcOrd="2" destOrd="0" presId="urn:microsoft.com/office/officeart/2005/8/layout/orgChart1"/>
    <dgm:cxn modelId="{8C1AC28D-10F8-41E2-B01F-852B6A638269}" type="presParOf" srcId="{E467CF9A-4668-4813-B398-F5D165F7FBE5}" destId="{D5E91753-3B73-4E29-A9A3-04AA1923AC97}" srcOrd="3" destOrd="0" presId="urn:microsoft.com/office/officeart/2005/8/layout/orgChart1"/>
    <dgm:cxn modelId="{13B33DC0-D702-42E0-94AA-9BEF106DB2CA}" type="presParOf" srcId="{D5E91753-3B73-4E29-A9A3-04AA1923AC97}" destId="{61C941A2-18E9-4A11-9CE2-235A272BDF62}" srcOrd="0" destOrd="0" presId="urn:microsoft.com/office/officeart/2005/8/layout/orgChart1"/>
    <dgm:cxn modelId="{A44774EE-42AA-4FC5-B961-2218D288AE71}" type="presParOf" srcId="{61C941A2-18E9-4A11-9CE2-235A272BDF62}" destId="{1C743B3D-637F-47DF-A7EE-5767FC61EEFA}" srcOrd="0" destOrd="0" presId="urn:microsoft.com/office/officeart/2005/8/layout/orgChart1"/>
    <dgm:cxn modelId="{B354E255-CDDC-483B-BDEF-D9EBC0A1B4BD}" type="presParOf" srcId="{61C941A2-18E9-4A11-9CE2-235A272BDF62}" destId="{3B066292-A893-4D2B-AF49-7FBE4AA20DE5}" srcOrd="1" destOrd="0" presId="urn:microsoft.com/office/officeart/2005/8/layout/orgChart1"/>
    <dgm:cxn modelId="{A1629CC9-08E5-40BF-A92F-CFECABAF7F46}" type="presParOf" srcId="{D5E91753-3B73-4E29-A9A3-04AA1923AC97}" destId="{E5952434-0565-4B5A-904F-5235F35B264D}" srcOrd="1" destOrd="0" presId="urn:microsoft.com/office/officeart/2005/8/layout/orgChart1"/>
    <dgm:cxn modelId="{A19A839D-E11B-4770-A595-172AAA24372C}" type="presParOf" srcId="{E5952434-0565-4B5A-904F-5235F35B264D}" destId="{9BB22244-7FA9-4F4E-9A36-3EC51551308E}" srcOrd="0" destOrd="0" presId="urn:microsoft.com/office/officeart/2005/8/layout/orgChart1"/>
    <dgm:cxn modelId="{668333CC-72A7-4009-9C32-362C36CABF53}" type="presParOf" srcId="{E5952434-0565-4B5A-904F-5235F35B264D}" destId="{B8847E9B-F22B-4BE9-B1F1-E0D0E94B1DD7}" srcOrd="1" destOrd="0" presId="urn:microsoft.com/office/officeart/2005/8/layout/orgChart1"/>
    <dgm:cxn modelId="{CB2E2B24-CC74-4527-BD4E-F4E30E51DE0B}" type="presParOf" srcId="{B8847E9B-F22B-4BE9-B1F1-E0D0E94B1DD7}" destId="{A8AC6792-32A8-48F6-8416-8E22157FFA33}" srcOrd="0" destOrd="0" presId="urn:microsoft.com/office/officeart/2005/8/layout/orgChart1"/>
    <dgm:cxn modelId="{9716E488-6EFC-4CCD-8CFA-86986E3CD2DC}" type="presParOf" srcId="{A8AC6792-32A8-48F6-8416-8E22157FFA33}" destId="{7853E4AF-D5BF-4429-B391-99270056B28C}" srcOrd="0" destOrd="0" presId="urn:microsoft.com/office/officeart/2005/8/layout/orgChart1"/>
    <dgm:cxn modelId="{A7E630B8-667A-42BF-AFEC-35BAFA02911D}" type="presParOf" srcId="{A8AC6792-32A8-48F6-8416-8E22157FFA33}" destId="{D196F856-EC83-4E26-930B-D01B4CEF552E}" srcOrd="1" destOrd="0" presId="urn:microsoft.com/office/officeart/2005/8/layout/orgChart1"/>
    <dgm:cxn modelId="{CC221A22-0839-4F87-8C12-CF4245E6373E}" type="presParOf" srcId="{B8847E9B-F22B-4BE9-B1F1-E0D0E94B1DD7}" destId="{115ACC7B-410D-416E-88A7-BBBA23E79941}" srcOrd="1" destOrd="0" presId="urn:microsoft.com/office/officeart/2005/8/layout/orgChart1"/>
    <dgm:cxn modelId="{1D9558B2-E327-492D-BD41-4D3ED98E0BB4}" type="presParOf" srcId="{B8847E9B-F22B-4BE9-B1F1-E0D0E94B1DD7}" destId="{47F80FF4-0DDB-4926-BEEB-5B705EC228CB}" srcOrd="2" destOrd="0" presId="urn:microsoft.com/office/officeart/2005/8/layout/orgChart1"/>
    <dgm:cxn modelId="{3865FDB5-524C-4E02-BFA4-82B5946C18A6}" type="presParOf" srcId="{E5952434-0565-4B5A-904F-5235F35B264D}" destId="{2391D683-AA7D-456C-9C46-E13453AA49DB}" srcOrd="2" destOrd="0" presId="urn:microsoft.com/office/officeart/2005/8/layout/orgChart1"/>
    <dgm:cxn modelId="{FEB99E2A-6C6E-4DED-A507-0671B6DA1E9C}" type="presParOf" srcId="{E5952434-0565-4B5A-904F-5235F35B264D}" destId="{D9F0DB7C-FBA2-42CC-951F-45858C4045F5}" srcOrd="3" destOrd="0" presId="urn:microsoft.com/office/officeart/2005/8/layout/orgChart1"/>
    <dgm:cxn modelId="{0898EB12-5042-4906-9521-5F10F6867D18}" type="presParOf" srcId="{D9F0DB7C-FBA2-42CC-951F-45858C4045F5}" destId="{6F66B0CD-0DD1-4F93-917D-502795120A5E}" srcOrd="0" destOrd="0" presId="urn:microsoft.com/office/officeart/2005/8/layout/orgChart1"/>
    <dgm:cxn modelId="{C239D6FD-606D-495D-82E5-47FBF02B49A9}" type="presParOf" srcId="{6F66B0CD-0DD1-4F93-917D-502795120A5E}" destId="{7B52E4D7-B5A2-4EE3-95F5-410C57073A0E}" srcOrd="0" destOrd="0" presId="urn:microsoft.com/office/officeart/2005/8/layout/orgChart1"/>
    <dgm:cxn modelId="{8BE3A6ED-E390-4387-A497-92A6520CC5A7}" type="presParOf" srcId="{6F66B0CD-0DD1-4F93-917D-502795120A5E}" destId="{3F204DCA-2B74-4984-AB63-745461E096E8}" srcOrd="1" destOrd="0" presId="urn:microsoft.com/office/officeart/2005/8/layout/orgChart1"/>
    <dgm:cxn modelId="{E599EFB0-0EF7-4226-AFB8-151A6A5B2BE9}" type="presParOf" srcId="{D9F0DB7C-FBA2-42CC-951F-45858C4045F5}" destId="{CA98DC8F-5B76-4543-ADA8-2E84A05DA128}" srcOrd="1" destOrd="0" presId="urn:microsoft.com/office/officeart/2005/8/layout/orgChart1"/>
    <dgm:cxn modelId="{7163CA89-4D75-4A70-ABD7-1FA7F248EED1}" type="presParOf" srcId="{D9F0DB7C-FBA2-42CC-951F-45858C4045F5}" destId="{624E880E-C134-4304-94AA-EA4E34BBC048}" srcOrd="2" destOrd="0" presId="urn:microsoft.com/office/officeart/2005/8/layout/orgChart1"/>
    <dgm:cxn modelId="{16AE3D75-1A5C-465A-8774-2341274D4E56}" type="presParOf" srcId="{D5E91753-3B73-4E29-A9A3-04AA1923AC97}" destId="{D8DD20E2-F792-4236-90CB-398C0623E159}" srcOrd="2" destOrd="0" presId="urn:microsoft.com/office/officeart/2005/8/layout/orgChart1"/>
    <dgm:cxn modelId="{5E3C13C0-DFBC-4EC2-8049-E8817B3623A5}" type="presParOf" srcId="{861EB693-92EF-4739-8606-EEF61E216A14}" destId="{80101B38-AC21-4D98-BA8E-64725492C8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3"/>
            <a:ext cx="7772400" cy="2304257"/>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422108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39799"/>
            <a:ext cx="1971675" cy="52371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939799"/>
            <a:ext cx="5800725" cy="5237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SmartArt Placeholder 2"/>
          <p:cNvSpPr>
            <a:spLocks noGrp="1"/>
          </p:cNvSpPr>
          <p:nvPr>
            <p:ph type="dgm" idx="1"/>
          </p:nvPr>
        </p:nvSpPr>
        <p:spPr>
          <a:xfrm>
            <a:off x="457200" y="1600200"/>
            <a:ext cx="8229600" cy="4525963"/>
          </a:xfrm>
        </p:spPr>
        <p:txBody>
          <a:bodyPr/>
          <a:lstStyle/>
          <a:p>
            <a:pPr lvl="0"/>
            <a:endParaRPr lang="id-ID"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CA8580-E20E-4F41-A6BC-7690245F5466}" type="slidenum">
              <a:rPr lang="en-US" altLang="en-US"/>
              <a:pPr/>
              <a:t>‹#›</a:t>
            </a:fld>
            <a:endParaRPr lang="en-US" altLang="en-US"/>
          </a:p>
        </p:txBody>
      </p:sp>
    </p:spTree>
    <p:extLst>
      <p:ext uri="{BB962C8B-B14F-4D97-AF65-F5344CB8AC3E}">
        <p14:creationId xmlns:p14="http://schemas.microsoft.com/office/powerpoint/2010/main" val="271718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720"/>
            <a:ext cx="7886700" cy="458032"/>
          </a:xfrm>
        </p:spPr>
        <p:txBody>
          <a:bodyPr>
            <a:noAutofit/>
          </a:bodyPr>
          <a:lstStyle>
            <a:lvl1pPr>
              <a:defRPr sz="3200">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buFont typeface="+mj-lt"/>
              <a:buAutoNum type="arabicPeriod"/>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720"/>
            <a:ext cx="7886700" cy="414338"/>
          </a:xfrm>
        </p:spPr>
        <p:txBody>
          <a:bodyPr/>
          <a:lstStyle>
            <a:lvl1pPr>
              <a:defRPr sz="2800"/>
            </a:lvl1pPr>
          </a:lstStyle>
          <a:p>
            <a:r>
              <a:rPr lang="en-US" smtClean="0"/>
              <a:t>Click to edit Master title style</a:t>
            </a:r>
            <a:endParaRPr lang="en-US" dirty="0"/>
          </a:p>
        </p:txBody>
      </p:sp>
      <p:sp>
        <p:nvSpPr>
          <p:cNvPr id="3" name="Content Placeholder 2"/>
          <p:cNvSpPr>
            <a:spLocks noGrp="1"/>
          </p:cNvSpPr>
          <p:nvPr>
            <p:ph sz="half" idx="1"/>
          </p:nvPr>
        </p:nvSpPr>
        <p:spPr>
          <a:xfrm>
            <a:off x="628650" y="1524000"/>
            <a:ext cx="3886200"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4000"/>
            <a:ext cx="3886200"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914400"/>
            <a:ext cx="7886700" cy="77628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20080"/>
            <a:ext cx="7886700" cy="420688"/>
          </a:xfrm>
        </p:spPr>
        <p:txBody>
          <a:bodyPr/>
          <a:lstStyle>
            <a:lvl1pPr>
              <a:defRPr sz="2800"/>
            </a:lvl1pPr>
          </a:lstStyle>
          <a:p>
            <a:r>
              <a:rPr lang="en-US" smtClean="0"/>
              <a:t>Click to edit Master title style</a:t>
            </a:r>
            <a:endParaRPr lang="en-US" dirty="0"/>
          </a:p>
        </p:txBody>
      </p:sp>
      <p:sp>
        <p:nvSpPr>
          <p:cNvPr id="5"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2.bin"/><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2" name="Object 171"/>
          <p:cNvGraphicFramePr>
            <a:graphicFrameLocks noChangeAspect="1"/>
          </p:cNvGraphicFramePr>
          <p:nvPr>
            <p:extLst>
              <p:ext uri="{D42A27DB-BD31-4B8C-83A1-F6EECF244321}">
                <p14:modId xmlns:p14="http://schemas.microsoft.com/office/powerpoint/2010/main" val="25990988"/>
              </p:ext>
            </p:extLst>
          </p:nvPr>
        </p:nvGraphicFramePr>
        <p:xfrm>
          <a:off x="-12700" y="6249988"/>
          <a:ext cx="9156700" cy="639763"/>
        </p:xfrm>
        <a:graphic>
          <a:graphicData uri="http://schemas.openxmlformats.org/presentationml/2006/ole">
            <mc:AlternateContent xmlns:mc="http://schemas.openxmlformats.org/markup-compatibility/2006">
              <mc:Choice xmlns:v="urn:schemas-microsoft-com:vml" Requires="v">
                <p:oleObj spid="_x0000_s1038" name="CorelDRAW" r:id="rId15" imgW="6841112" imgH="478322" progId="">
                  <p:embed/>
                </p:oleObj>
              </mc:Choice>
              <mc:Fallback>
                <p:oleObj name="CorelDRAW" r:id="rId15" imgW="6841112" imgH="478322" progId="">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700" y="6249988"/>
                        <a:ext cx="9156700"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 name="Title Placeholder 1"/>
          <p:cNvSpPr>
            <a:spLocks noGrp="1"/>
          </p:cNvSpPr>
          <p:nvPr>
            <p:ph type="title"/>
          </p:nvPr>
        </p:nvSpPr>
        <p:spPr bwMode="auto">
          <a:xfrm>
            <a:off x="628650" y="908720"/>
            <a:ext cx="7886700" cy="484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6147" name="Text Placeholder 2"/>
          <p:cNvSpPr>
            <a:spLocks noGrp="1"/>
          </p:cNvSpPr>
          <p:nvPr>
            <p:ph type="body" idx="1"/>
          </p:nvPr>
        </p:nvSpPr>
        <p:spPr bwMode="auto">
          <a:xfrm>
            <a:off x="628650" y="1550352"/>
            <a:ext cx="7886700" cy="46266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Footer Placeholder 4"/>
          <p:cNvSpPr>
            <a:spLocks noGrp="1"/>
          </p:cNvSpPr>
          <p:nvPr>
            <p:ph type="ftr" sz="quarter" idx="3"/>
          </p:nvPr>
        </p:nvSpPr>
        <p:spPr>
          <a:xfrm>
            <a:off x="398463" y="6353175"/>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solidFill>
                <a:latin typeface="+mn-lt"/>
                <a:cs typeface="+mn-cs"/>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cs typeface="+mn-cs"/>
              </a:defRPr>
            </a:lvl1pPr>
          </a:lstStyle>
          <a:p>
            <a:fld id="{B6F15528-21DE-4FAA-801E-634DDDAF4B2B}" type="slidenum">
              <a:rPr lang="en-US" smtClean="0"/>
              <a:pPr/>
              <a:t>‹#›</a:t>
            </a:fld>
            <a:endParaRPr lang="en-US"/>
          </a:p>
        </p:txBody>
      </p:sp>
      <p:graphicFrame>
        <p:nvGraphicFramePr>
          <p:cNvPr id="7" name="Object 169"/>
          <p:cNvGraphicFramePr>
            <a:graphicFrameLocks noChangeAspect="1"/>
          </p:cNvGraphicFramePr>
          <p:nvPr>
            <p:extLst>
              <p:ext uri="{D42A27DB-BD31-4B8C-83A1-F6EECF244321}">
                <p14:modId xmlns:p14="http://schemas.microsoft.com/office/powerpoint/2010/main" val="146722742"/>
              </p:ext>
            </p:extLst>
          </p:nvPr>
        </p:nvGraphicFramePr>
        <p:xfrm>
          <a:off x="212110" y="157162"/>
          <a:ext cx="1551578" cy="534544"/>
        </p:xfrm>
        <a:graphic>
          <a:graphicData uri="http://schemas.openxmlformats.org/presentationml/2006/ole">
            <mc:AlternateContent xmlns:mc="http://schemas.openxmlformats.org/markup-compatibility/2006">
              <mc:Choice xmlns:v="urn:schemas-microsoft-com:vml" Requires="v">
                <p:oleObj spid="_x0000_s1039" name="CorelDRAW" r:id="rId17" imgW="1293557" imgH="445660" progId="">
                  <p:embed/>
                </p:oleObj>
              </mc:Choice>
              <mc:Fallback>
                <p:oleObj name="CorelDRAW" r:id="rId17" imgW="1293557" imgH="445660" progId="">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2110" y="157162"/>
                        <a:ext cx="1551578" cy="5345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0" y="0"/>
            <a:ext cx="9144000" cy="100013"/>
          </a:xfrm>
          <a:prstGeom prst="rect">
            <a:avLst/>
          </a:prstGeom>
          <a:solidFill>
            <a:srgbClr val="ED1D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812704"/>
            <a:ext cx="9144000" cy="27432"/>
          </a:xfrm>
          <a:prstGeom prst="rect">
            <a:avLst/>
          </a:prstGeom>
          <a:solidFill>
            <a:srgbClr val="ED1D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 name="Picture 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05600" y="152400"/>
            <a:ext cx="2340000" cy="60589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D136C4-6AD7-4923-A0BE-5019983AE570}" type="slidenum">
              <a:rPr lang="en-US" altLang="en-US"/>
              <a:pPr eaLnBrk="1" hangingPunct="1"/>
              <a:t>1</a:t>
            </a:fld>
            <a:endParaRPr lang="en-US" altLang="en-US"/>
          </a:p>
        </p:txBody>
      </p:sp>
      <p:sp>
        <p:nvSpPr>
          <p:cNvPr id="4099" name="Rectangle 2"/>
          <p:cNvSpPr>
            <a:spLocks noGrp="1" noChangeArrowheads="1"/>
          </p:cNvSpPr>
          <p:nvPr>
            <p:ph type="ctrTitle"/>
          </p:nvPr>
        </p:nvSpPr>
        <p:spPr/>
        <p:txBody>
          <a:bodyPr/>
          <a:lstStyle/>
          <a:p>
            <a:pPr algn="l" eaLnBrk="1" hangingPunct="1"/>
            <a:r>
              <a:rPr lang="en-US" altLang="en-US" smtClean="0"/>
              <a:t>Bab 4. Metoda Analisis 				Rangkaian</a:t>
            </a:r>
          </a:p>
        </p:txBody>
      </p:sp>
      <p:sp>
        <p:nvSpPr>
          <p:cNvPr id="4100" name="Rectangle 3"/>
          <p:cNvSpPr>
            <a:spLocks noGrp="1" noChangeArrowheads="1"/>
          </p:cNvSpPr>
          <p:nvPr>
            <p:ph type="subTitle" idx="1"/>
          </p:nvPr>
        </p:nvSpPr>
        <p:spPr/>
        <p:txBody>
          <a:bodyPr/>
          <a:lstStyle/>
          <a:p>
            <a:pPr algn="r" eaLnBrk="1" hangingPunct="1"/>
            <a:r>
              <a:rPr lang="en-US" altLang="en-US" smtClean="0"/>
              <a:t>oleh : M. Ramdhani</a:t>
            </a:r>
          </a:p>
        </p:txBody>
      </p:sp>
    </p:spTree>
    <p:extLst>
      <p:ext uri="{BB962C8B-B14F-4D97-AF65-F5344CB8AC3E}">
        <p14:creationId xmlns:p14="http://schemas.microsoft.com/office/powerpoint/2010/main" val="204663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34949C-9A0C-46B7-B4A2-0C9227C56DE1}" type="slidenum">
              <a:rPr lang="en-US" altLang="en-US"/>
              <a:pPr eaLnBrk="1" hangingPunct="1"/>
              <a:t>10</a:t>
            </a:fld>
            <a:endParaRPr lang="en-US" altLang="en-US"/>
          </a:p>
        </p:txBody>
      </p:sp>
      <p:sp>
        <p:nvSpPr>
          <p:cNvPr id="12291" name="Rectangle 2"/>
          <p:cNvSpPr>
            <a:spLocks noGrp="1" noChangeArrowheads="1"/>
          </p:cNvSpPr>
          <p:nvPr>
            <p:ph type="title"/>
          </p:nvPr>
        </p:nvSpPr>
        <p:spPr/>
        <p:txBody>
          <a:bodyPr/>
          <a:lstStyle/>
          <a:p>
            <a:pPr eaLnBrk="1" hangingPunct="1"/>
            <a:r>
              <a:rPr lang="id-ID" altLang="en-US" sz="4000" smtClean="0"/>
              <a:t>Analisis Supernode Sumber Bebas</a:t>
            </a:r>
            <a:endParaRPr lang="en-US" altLang="en-US" sz="4000" smtClean="0"/>
          </a:p>
        </p:txBody>
      </p:sp>
      <p:sp>
        <p:nvSpPr>
          <p:cNvPr id="12292" name="Rectangle 3"/>
          <p:cNvSpPr>
            <a:spLocks noGrp="1" noChangeArrowheads="1"/>
          </p:cNvSpPr>
          <p:nvPr>
            <p:ph type="body" idx="1"/>
          </p:nvPr>
        </p:nvSpPr>
        <p:spPr/>
        <p:txBody>
          <a:bodyPr/>
          <a:lstStyle/>
          <a:p>
            <a:pPr eaLnBrk="1" hangingPunct="1">
              <a:buFontTx/>
              <a:buNone/>
            </a:pPr>
            <a:r>
              <a:rPr lang="en-US" altLang="en-US" smtClean="0"/>
              <a:t>	</a:t>
            </a:r>
            <a:r>
              <a:rPr lang="id-ID" altLang="en-US" smtClean="0"/>
              <a:t>Analisis node mudah dilakukan bila pencatunya berupa sumber arus. Apabila pada rangkaian tersebut terdapat sumber tegangan, maka sumber tegangan tersebut diperlakukan sebagai </a:t>
            </a:r>
            <a:r>
              <a:rPr lang="id-ID" altLang="en-US" b="1" i="1" smtClean="0"/>
              <a:t>supernode</a:t>
            </a:r>
            <a:r>
              <a:rPr lang="id-ID" altLang="en-US" smtClean="0"/>
              <a:t>, yaitu menganggap sumber tegangan tersebut dianggap sebagai satu node.</a:t>
            </a:r>
            <a:endParaRPr lang="en-US" altLang="en-US" smtClean="0"/>
          </a:p>
        </p:txBody>
      </p:sp>
    </p:spTree>
    <p:extLst>
      <p:ext uri="{BB962C8B-B14F-4D97-AF65-F5344CB8AC3E}">
        <p14:creationId xmlns:p14="http://schemas.microsoft.com/office/powerpoint/2010/main" val="147229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064EC3-2F57-4CB1-9014-37E00806C307}" type="slidenum">
              <a:rPr lang="en-US" altLang="en-US"/>
              <a:pPr eaLnBrk="1" hangingPunct="1"/>
              <a:t>11</a:t>
            </a:fld>
            <a:endParaRPr lang="en-US" altLang="en-US"/>
          </a:p>
        </p:txBody>
      </p:sp>
      <p:sp>
        <p:nvSpPr>
          <p:cNvPr id="13315" name="Rectangle 2"/>
          <p:cNvSpPr>
            <a:spLocks noGrp="1" noChangeArrowheads="1"/>
          </p:cNvSpPr>
          <p:nvPr>
            <p:ph type="title"/>
          </p:nvPr>
        </p:nvSpPr>
        <p:spPr/>
        <p:txBody>
          <a:bodyPr/>
          <a:lstStyle/>
          <a:p>
            <a:pPr eaLnBrk="1" hangingPunct="1"/>
            <a:endParaRPr lang="id-ID" altLang="en-US" smtClean="0"/>
          </a:p>
        </p:txBody>
      </p:sp>
      <p:sp>
        <p:nvSpPr>
          <p:cNvPr id="13316" name="Rectangle 3"/>
          <p:cNvSpPr>
            <a:spLocks noGrp="1" noChangeArrowheads="1"/>
          </p:cNvSpPr>
          <p:nvPr>
            <p:ph type="body" idx="1"/>
          </p:nvPr>
        </p:nvSpPr>
        <p:spPr/>
        <p:txBody>
          <a:bodyPr/>
          <a:lstStyle/>
          <a:p>
            <a:pPr eaLnBrk="1" hangingPunct="1"/>
            <a:endParaRPr lang="id-ID" altLang="en-US" smtClean="0"/>
          </a:p>
        </p:txBody>
      </p:sp>
      <p:pic>
        <p:nvPicPr>
          <p:cNvPr id="133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172200" cy="30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19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4604BB-E27D-4D18-8B7D-308BD8942EF8}" type="slidenum">
              <a:rPr lang="en-US" altLang="en-US"/>
              <a:pPr eaLnBrk="1" hangingPunct="1"/>
              <a:t>12</a:t>
            </a:fld>
            <a:endParaRPr lang="en-US" altLang="en-US"/>
          </a:p>
        </p:txBody>
      </p:sp>
      <p:sp>
        <p:nvSpPr>
          <p:cNvPr id="14339" name="Rectangle 2"/>
          <p:cNvSpPr>
            <a:spLocks noGrp="1" noChangeArrowheads="1"/>
          </p:cNvSpPr>
          <p:nvPr>
            <p:ph type="title"/>
          </p:nvPr>
        </p:nvSpPr>
        <p:spPr/>
        <p:txBody>
          <a:bodyPr/>
          <a:lstStyle/>
          <a:p>
            <a:pPr algn="l" eaLnBrk="1" hangingPunct="1"/>
            <a:r>
              <a:rPr lang="id-ID" altLang="en-US" sz="4000" smtClean="0"/>
              <a:t>Analisis Supernode Sumber Tak Bebas</a:t>
            </a:r>
            <a:endParaRPr lang="en-US" altLang="en-US" sz="4000" smtClean="0"/>
          </a:p>
        </p:txBody>
      </p:sp>
      <p:sp>
        <p:nvSpPr>
          <p:cNvPr id="14340" name="Rectangle 3"/>
          <p:cNvSpPr>
            <a:spLocks noGrp="1" noChangeArrowheads="1"/>
          </p:cNvSpPr>
          <p:nvPr>
            <p:ph type="body" idx="1"/>
          </p:nvPr>
        </p:nvSpPr>
        <p:spPr/>
        <p:txBody>
          <a:bodyPr/>
          <a:lstStyle/>
          <a:p>
            <a:pPr eaLnBrk="1" hangingPunct="1">
              <a:buFontTx/>
              <a:buNone/>
            </a:pPr>
            <a:r>
              <a:rPr lang="en-US" altLang="en-US" smtClean="0"/>
              <a:t>	</a:t>
            </a:r>
            <a:r>
              <a:rPr lang="id-ID" altLang="en-US" smtClean="0"/>
              <a:t>Pada analisis supernode sumber tak bebas perlakuannya hampir sama seperti analisis supernode sumber bebas, yang perlu diperhatikan adalah penentuan indeks node voltage tidak boleh sama dengan nilai indeks parameter sumber tak bebasnya.</a:t>
            </a:r>
            <a:r>
              <a:rPr lang="en-US" altLang="en-US" smtClean="0"/>
              <a:t> </a:t>
            </a:r>
          </a:p>
        </p:txBody>
      </p:sp>
    </p:spTree>
    <p:extLst>
      <p:ext uri="{BB962C8B-B14F-4D97-AF65-F5344CB8AC3E}">
        <p14:creationId xmlns:p14="http://schemas.microsoft.com/office/powerpoint/2010/main" val="203335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6F2CE6-63E3-4A5C-9772-EC88896241AA}" type="slidenum">
              <a:rPr lang="en-US" altLang="en-US"/>
              <a:pPr eaLnBrk="1" hangingPunct="1"/>
              <a:t>13</a:t>
            </a:fld>
            <a:endParaRPr lang="en-US" altLang="en-US"/>
          </a:p>
        </p:txBody>
      </p:sp>
      <p:sp>
        <p:nvSpPr>
          <p:cNvPr id="15363" name="Rectangle 2"/>
          <p:cNvSpPr>
            <a:spLocks noGrp="1" noChangeArrowheads="1"/>
          </p:cNvSpPr>
          <p:nvPr>
            <p:ph type="title"/>
          </p:nvPr>
        </p:nvSpPr>
        <p:spPr/>
        <p:txBody>
          <a:bodyPr/>
          <a:lstStyle/>
          <a:p>
            <a:pPr eaLnBrk="1" hangingPunct="1"/>
            <a:endParaRPr lang="id-ID" altLang="en-US" smtClean="0"/>
          </a:p>
        </p:txBody>
      </p:sp>
      <p:sp>
        <p:nvSpPr>
          <p:cNvPr id="15364" name="Rectangle 3"/>
          <p:cNvSpPr>
            <a:spLocks noGrp="1" noChangeArrowheads="1"/>
          </p:cNvSpPr>
          <p:nvPr>
            <p:ph type="body" idx="1"/>
          </p:nvPr>
        </p:nvSpPr>
        <p:spPr/>
        <p:txBody>
          <a:bodyPr/>
          <a:lstStyle/>
          <a:p>
            <a:pPr eaLnBrk="1" hangingPunct="1"/>
            <a:endParaRPr lang="id-ID" altLang="en-US" smtClean="0"/>
          </a:p>
        </p:txBody>
      </p:sp>
      <p:pic>
        <p:nvPicPr>
          <p:cNvPr id="153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6477000"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922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A21882-BD9A-465D-A576-097D56659D1C}" type="slidenum">
              <a:rPr lang="en-US" altLang="en-US"/>
              <a:pPr eaLnBrk="1" hangingPunct="1"/>
              <a:t>14</a:t>
            </a:fld>
            <a:endParaRPr lang="en-US" altLang="en-US"/>
          </a:p>
        </p:txBody>
      </p:sp>
      <p:sp>
        <p:nvSpPr>
          <p:cNvPr id="2066" name="Rectangle 2"/>
          <p:cNvSpPr>
            <a:spLocks noGrp="1" noChangeArrowheads="1"/>
          </p:cNvSpPr>
          <p:nvPr>
            <p:ph type="title"/>
          </p:nvPr>
        </p:nvSpPr>
        <p:spPr/>
        <p:txBody>
          <a:bodyPr/>
          <a:lstStyle/>
          <a:p>
            <a:pPr eaLnBrk="1" hangingPunct="1"/>
            <a:endParaRPr lang="id-ID" altLang="en-US" smtClean="0"/>
          </a:p>
        </p:txBody>
      </p:sp>
      <p:graphicFrame>
        <p:nvGraphicFramePr>
          <p:cNvPr id="2" name="Diagram 1"/>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896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AC2578-5A86-48B1-8AF9-B44DC954CFA7}" type="slidenum">
              <a:rPr lang="en-US" altLang="en-US"/>
              <a:pPr eaLnBrk="1" hangingPunct="1"/>
              <a:t>15</a:t>
            </a:fld>
            <a:endParaRPr lang="en-US" altLang="en-US"/>
          </a:p>
        </p:txBody>
      </p:sp>
      <p:sp>
        <p:nvSpPr>
          <p:cNvPr id="16387" name="Rectangle 2"/>
          <p:cNvSpPr>
            <a:spLocks noGrp="1" noChangeArrowheads="1"/>
          </p:cNvSpPr>
          <p:nvPr>
            <p:ph type="title"/>
          </p:nvPr>
        </p:nvSpPr>
        <p:spPr/>
        <p:txBody>
          <a:bodyPr/>
          <a:lstStyle/>
          <a:p>
            <a:pPr algn="l" eaLnBrk="1" hangingPunct="1"/>
            <a:r>
              <a:rPr lang="id-ID" altLang="en-US" sz="4000" smtClean="0"/>
              <a:t>Analisis Mesh atau Arus Loop Sumber Bebas</a:t>
            </a:r>
            <a:endParaRPr lang="en-US" altLang="en-US" sz="4000" smtClean="0"/>
          </a:p>
        </p:txBody>
      </p:sp>
      <p:sp>
        <p:nvSpPr>
          <p:cNvPr id="16388" name="Rectangle 3"/>
          <p:cNvSpPr>
            <a:spLocks noGrp="1" noChangeArrowheads="1"/>
          </p:cNvSpPr>
          <p:nvPr>
            <p:ph type="body" idx="1"/>
          </p:nvPr>
        </p:nvSpPr>
        <p:spPr/>
        <p:txBody>
          <a:bodyPr/>
          <a:lstStyle/>
          <a:p>
            <a:pPr eaLnBrk="1" hangingPunct="1"/>
            <a:r>
              <a:rPr lang="en-US" altLang="en-US" smtClean="0"/>
              <a:t>A</a:t>
            </a:r>
            <a:r>
              <a:rPr lang="id-ID" altLang="en-US" smtClean="0"/>
              <a:t>nalisis ini berprinsip pada Hukum Kirchoff II/ KVL dimana jumlah tegangan pada satu lintasan tertutup samadengan nol </a:t>
            </a:r>
            <a:endParaRPr lang="en-US" altLang="en-US" smtClean="0"/>
          </a:p>
          <a:p>
            <a:pPr eaLnBrk="1" hangingPunct="1"/>
            <a:r>
              <a:rPr lang="id-ID" altLang="en-US" smtClean="0"/>
              <a:t>Arus loop adalah arus yang dimisalkan mengalir dalam suatu loop (lintasan tertutup). Arus loop sebenarnya tidak dapat diukur (arus permisalan)</a:t>
            </a:r>
            <a:r>
              <a:rPr lang="en-US" altLang="en-US" smtClean="0"/>
              <a:t> </a:t>
            </a:r>
          </a:p>
        </p:txBody>
      </p:sp>
    </p:spTree>
    <p:extLst>
      <p:ext uri="{BB962C8B-B14F-4D97-AF65-F5344CB8AC3E}">
        <p14:creationId xmlns:p14="http://schemas.microsoft.com/office/powerpoint/2010/main" val="212681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B37B74-8F85-4A0B-ADD8-F6AFDE074EC4}" type="slidenum">
              <a:rPr lang="en-US" altLang="en-US"/>
              <a:pPr eaLnBrk="1" hangingPunct="1"/>
              <a:t>16</a:t>
            </a:fld>
            <a:endParaRPr lang="en-US" altLang="en-US"/>
          </a:p>
        </p:txBody>
      </p:sp>
      <p:sp>
        <p:nvSpPr>
          <p:cNvPr id="17411" name="Rectangle 2"/>
          <p:cNvSpPr>
            <a:spLocks noGrp="1" noChangeArrowheads="1"/>
          </p:cNvSpPr>
          <p:nvPr>
            <p:ph type="title"/>
          </p:nvPr>
        </p:nvSpPr>
        <p:spPr/>
        <p:txBody>
          <a:bodyPr/>
          <a:lstStyle/>
          <a:p>
            <a:pPr eaLnBrk="1" hangingPunct="1"/>
            <a:endParaRPr lang="id-ID" altLang="en-US" smtClean="0"/>
          </a:p>
        </p:txBody>
      </p:sp>
      <p:sp>
        <p:nvSpPr>
          <p:cNvPr id="17412" name="Rectangle 3"/>
          <p:cNvSpPr>
            <a:spLocks noGrp="1" noChangeArrowheads="1"/>
          </p:cNvSpPr>
          <p:nvPr>
            <p:ph type="body" idx="1"/>
          </p:nvPr>
        </p:nvSpPr>
        <p:spPr/>
        <p:txBody>
          <a:bodyPr/>
          <a:lstStyle/>
          <a:p>
            <a:pPr eaLnBrk="1" hangingPunct="1">
              <a:lnSpc>
                <a:spcPct val="80000"/>
              </a:lnSpc>
            </a:pPr>
            <a:r>
              <a:rPr lang="id-ID" altLang="en-US" sz="2800" smtClean="0"/>
              <a:t>Buatlah pada setiap loop arus asumsi yang melingkari loop. </a:t>
            </a:r>
          </a:p>
          <a:p>
            <a:pPr eaLnBrk="1" hangingPunct="1">
              <a:lnSpc>
                <a:spcPct val="80000"/>
              </a:lnSpc>
            </a:pPr>
            <a:r>
              <a:rPr lang="id-ID" altLang="en-US" sz="2800" smtClean="0"/>
              <a:t>Pengambilan arus loop terserah kita yang terpenting masih dalam satu lintasan tertutup. Arah arus dapat searah satu sama lain ataupun berlawanan baik searah jarum jam maupun berlawanan dengan arah jarum jam.</a:t>
            </a:r>
          </a:p>
          <a:p>
            <a:pPr eaLnBrk="1" hangingPunct="1">
              <a:lnSpc>
                <a:spcPct val="80000"/>
              </a:lnSpc>
            </a:pPr>
            <a:r>
              <a:rPr lang="id-ID" altLang="en-US" sz="2800" smtClean="0"/>
              <a:t>Biasanya jumlah arus loop menunjukkan jumlah persamaan arus yang terjadi.</a:t>
            </a:r>
          </a:p>
          <a:p>
            <a:pPr eaLnBrk="1" hangingPunct="1">
              <a:lnSpc>
                <a:spcPct val="80000"/>
              </a:lnSpc>
            </a:pPr>
            <a:r>
              <a:rPr lang="id-ID" altLang="en-US" sz="2800" smtClean="0"/>
              <a:t>Metoda ini mudah jika sumber pencatunya adalah sumber tegangan. </a:t>
            </a:r>
          </a:p>
        </p:txBody>
      </p:sp>
    </p:spTree>
    <p:extLst>
      <p:ext uri="{BB962C8B-B14F-4D97-AF65-F5344CB8AC3E}">
        <p14:creationId xmlns:p14="http://schemas.microsoft.com/office/powerpoint/2010/main" val="3147037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AF5D97-6E8C-45F3-9161-EC9AA8FEC39E}" type="slidenum">
              <a:rPr lang="en-US" altLang="en-US"/>
              <a:pPr eaLnBrk="1" hangingPunct="1"/>
              <a:t>17</a:t>
            </a:fld>
            <a:endParaRPr lang="en-US" altLang="en-US"/>
          </a:p>
        </p:txBody>
      </p:sp>
      <p:sp>
        <p:nvSpPr>
          <p:cNvPr id="18435" name="Rectangle 2"/>
          <p:cNvSpPr>
            <a:spLocks noGrp="1" noChangeArrowheads="1"/>
          </p:cNvSpPr>
          <p:nvPr>
            <p:ph type="title"/>
          </p:nvPr>
        </p:nvSpPr>
        <p:spPr/>
        <p:txBody>
          <a:bodyPr/>
          <a:lstStyle/>
          <a:p>
            <a:pPr eaLnBrk="1" hangingPunct="1"/>
            <a:endParaRPr lang="id-ID" altLang="en-US" smtClean="0"/>
          </a:p>
        </p:txBody>
      </p:sp>
      <p:sp>
        <p:nvSpPr>
          <p:cNvPr id="18436" name="Rectangle 3"/>
          <p:cNvSpPr>
            <a:spLocks noGrp="1" noChangeArrowheads="1"/>
          </p:cNvSpPr>
          <p:nvPr>
            <p:ph type="body" idx="1"/>
          </p:nvPr>
        </p:nvSpPr>
        <p:spPr/>
        <p:txBody>
          <a:bodyPr/>
          <a:lstStyle/>
          <a:p>
            <a:pPr eaLnBrk="1" hangingPunct="1"/>
            <a:endParaRPr lang="id-ID" altLang="en-US" smtClean="0"/>
          </a:p>
        </p:txBody>
      </p:sp>
      <p:pic>
        <p:nvPicPr>
          <p:cNvPr id="184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81800" cy="320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2931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6DAFCE-BD4A-4D56-BBC1-F5921F85500A}" type="slidenum">
              <a:rPr lang="en-US" altLang="en-US"/>
              <a:pPr eaLnBrk="1" hangingPunct="1"/>
              <a:t>18</a:t>
            </a:fld>
            <a:endParaRPr lang="en-US" altLang="en-US"/>
          </a:p>
        </p:txBody>
      </p:sp>
      <p:sp>
        <p:nvSpPr>
          <p:cNvPr id="19459" name="Rectangle 2"/>
          <p:cNvSpPr>
            <a:spLocks noGrp="1" noChangeArrowheads="1"/>
          </p:cNvSpPr>
          <p:nvPr>
            <p:ph type="title"/>
          </p:nvPr>
        </p:nvSpPr>
        <p:spPr/>
        <p:txBody>
          <a:bodyPr/>
          <a:lstStyle/>
          <a:p>
            <a:pPr algn="l" eaLnBrk="1" hangingPunct="1"/>
            <a:r>
              <a:rPr lang="id-ID" altLang="en-US" sz="4000" smtClean="0"/>
              <a:t>Analisis Mesh atau Arus Loop Sumber Tak Bebas</a:t>
            </a:r>
            <a:endParaRPr lang="en-US" altLang="en-US" sz="4000" smtClean="0"/>
          </a:p>
        </p:txBody>
      </p:sp>
      <p:sp>
        <p:nvSpPr>
          <p:cNvPr id="19460" name="Rectangle 3"/>
          <p:cNvSpPr>
            <a:spLocks noGrp="1" noChangeArrowheads="1"/>
          </p:cNvSpPr>
          <p:nvPr>
            <p:ph type="body" idx="1"/>
          </p:nvPr>
        </p:nvSpPr>
        <p:spPr/>
        <p:txBody>
          <a:bodyPr/>
          <a:lstStyle/>
          <a:p>
            <a:pPr eaLnBrk="1" hangingPunct="1">
              <a:buFontTx/>
              <a:buNone/>
            </a:pPr>
            <a:r>
              <a:rPr lang="en-US" altLang="en-US" smtClean="0"/>
              <a:t>	</a:t>
            </a:r>
            <a:r>
              <a:rPr lang="id-ID" altLang="en-US" smtClean="0"/>
              <a:t>Pada analisis mesh sumber tak bebas perlakuannya hampir sama seperti analisis mesh sumber bebas, yang perlu diperhatikan adalah penentuan indeks arus mesh tidak boleh sama dengan nilai indeks parameter sumber tak bebasnya.</a:t>
            </a:r>
            <a:endParaRPr lang="en-US" altLang="en-US" smtClean="0"/>
          </a:p>
        </p:txBody>
      </p:sp>
    </p:spTree>
    <p:extLst>
      <p:ext uri="{BB962C8B-B14F-4D97-AF65-F5344CB8AC3E}">
        <p14:creationId xmlns:p14="http://schemas.microsoft.com/office/powerpoint/2010/main" val="145034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12BCDC-86C3-4D80-8D08-4FCB5D85BBC3}" type="slidenum">
              <a:rPr lang="en-US" altLang="en-US"/>
              <a:pPr eaLnBrk="1" hangingPunct="1"/>
              <a:t>19</a:t>
            </a:fld>
            <a:endParaRPr lang="en-US" altLang="en-US"/>
          </a:p>
        </p:txBody>
      </p:sp>
      <p:sp>
        <p:nvSpPr>
          <p:cNvPr id="20483" name="Rectangle 2"/>
          <p:cNvSpPr>
            <a:spLocks noGrp="1" noChangeArrowheads="1"/>
          </p:cNvSpPr>
          <p:nvPr>
            <p:ph type="title"/>
          </p:nvPr>
        </p:nvSpPr>
        <p:spPr/>
        <p:txBody>
          <a:bodyPr/>
          <a:lstStyle/>
          <a:p>
            <a:pPr eaLnBrk="1" hangingPunct="1"/>
            <a:endParaRPr lang="id-ID" altLang="en-US" smtClean="0"/>
          </a:p>
        </p:txBody>
      </p:sp>
      <p:sp>
        <p:nvSpPr>
          <p:cNvPr id="20484" name="Rectangle 3"/>
          <p:cNvSpPr>
            <a:spLocks noGrp="1" noChangeArrowheads="1"/>
          </p:cNvSpPr>
          <p:nvPr>
            <p:ph type="body" idx="1"/>
          </p:nvPr>
        </p:nvSpPr>
        <p:spPr/>
        <p:txBody>
          <a:bodyPr/>
          <a:lstStyle/>
          <a:p>
            <a:pPr eaLnBrk="1" hangingPunct="1"/>
            <a:endParaRPr lang="id-ID" altLang="en-US" smtClean="0"/>
          </a:p>
        </p:txBody>
      </p:sp>
      <p:pic>
        <p:nvPicPr>
          <p:cNvPr id="204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6477000"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644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2CE089-E0AA-4EBB-ACB1-AEE54E55F143}" type="slidenum">
              <a:rPr lang="en-US" altLang="en-US"/>
              <a:pPr eaLnBrk="1" hangingPunct="1"/>
              <a:t>2</a:t>
            </a:fld>
            <a:endParaRPr lang="en-US" altLang="en-US"/>
          </a:p>
        </p:txBody>
      </p:sp>
      <p:sp>
        <p:nvSpPr>
          <p:cNvPr id="5123" name="Rectangle 2"/>
          <p:cNvSpPr>
            <a:spLocks noGrp="1" noChangeArrowheads="1"/>
          </p:cNvSpPr>
          <p:nvPr>
            <p:ph type="title"/>
          </p:nvPr>
        </p:nvSpPr>
        <p:spPr/>
        <p:txBody>
          <a:bodyPr/>
          <a:lstStyle/>
          <a:p>
            <a:pPr eaLnBrk="1" hangingPunct="1"/>
            <a:endParaRPr lang="id-ID" altLang="en-US" smtClean="0"/>
          </a:p>
        </p:txBody>
      </p:sp>
      <p:sp>
        <p:nvSpPr>
          <p:cNvPr id="5124" name="Rectangle 3"/>
          <p:cNvSpPr>
            <a:spLocks noGrp="1" noChangeArrowheads="1"/>
          </p:cNvSpPr>
          <p:nvPr>
            <p:ph type="body" idx="1"/>
          </p:nvPr>
        </p:nvSpPr>
        <p:spPr/>
        <p:txBody>
          <a:bodyPr/>
          <a:lstStyle/>
          <a:p>
            <a:pPr eaLnBrk="1" hangingPunct="1"/>
            <a:r>
              <a:rPr lang="id-ID" altLang="en-US" smtClean="0"/>
              <a:t>Metoda analisis merupakan salah satu alat bantu untuk menyelesaikan suatu permasalahan yang muncul, bilamana konsep dasar atau hukum-hukum dasar tidak dapat menyelesaikan permasalahan pada rangkaian tersebut</a:t>
            </a:r>
            <a:r>
              <a:rPr lang="en-US" altLang="en-US" smtClean="0"/>
              <a:t> </a:t>
            </a:r>
          </a:p>
        </p:txBody>
      </p:sp>
    </p:spTree>
    <p:extLst>
      <p:ext uri="{BB962C8B-B14F-4D97-AF65-F5344CB8AC3E}">
        <p14:creationId xmlns:p14="http://schemas.microsoft.com/office/powerpoint/2010/main" val="1200762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3ECF38-6DFD-47CE-B29B-A022CD381FD2}" type="slidenum">
              <a:rPr lang="en-US" altLang="en-US"/>
              <a:pPr eaLnBrk="1" hangingPunct="1"/>
              <a:t>20</a:t>
            </a:fld>
            <a:endParaRPr lang="en-US" altLang="en-US"/>
          </a:p>
        </p:txBody>
      </p:sp>
      <p:sp>
        <p:nvSpPr>
          <p:cNvPr id="21507" name="Rectangle 2"/>
          <p:cNvSpPr>
            <a:spLocks noGrp="1" noChangeArrowheads="1"/>
          </p:cNvSpPr>
          <p:nvPr>
            <p:ph type="title"/>
          </p:nvPr>
        </p:nvSpPr>
        <p:spPr/>
        <p:txBody>
          <a:bodyPr/>
          <a:lstStyle/>
          <a:p>
            <a:pPr eaLnBrk="1" hangingPunct="1"/>
            <a:r>
              <a:rPr lang="id-ID" altLang="en-US" sz="4000" smtClean="0"/>
              <a:t>Analisis Supermesh Sumber Bebas</a:t>
            </a:r>
            <a:endParaRPr lang="en-US" altLang="en-US" sz="4000" smtClean="0"/>
          </a:p>
        </p:txBody>
      </p:sp>
      <p:sp>
        <p:nvSpPr>
          <p:cNvPr id="21508" name="Rectangle 3"/>
          <p:cNvSpPr>
            <a:spLocks noGrp="1" noChangeArrowheads="1"/>
          </p:cNvSpPr>
          <p:nvPr>
            <p:ph type="body" idx="1"/>
          </p:nvPr>
        </p:nvSpPr>
        <p:spPr/>
        <p:txBody>
          <a:bodyPr/>
          <a:lstStyle/>
          <a:p>
            <a:pPr eaLnBrk="1" hangingPunct="1">
              <a:buFontTx/>
              <a:buNone/>
            </a:pPr>
            <a:r>
              <a:rPr lang="en-US" altLang="en-US" smtClean="0"/>
              <a:t>	</a:t>
            </a:r>
            <a:r>
              <a:rPr lang="id-ID" altLang="en-US" smtClean="0"/>
              <a:t>Apabila ada sumber arus, maka diperlakukan sebagai </a:t>
            </a:r>
            <a:r>
              <a:rPr lang="id-ID" altLang="en-US" b="1" i="1" u="sng" smtClean="0"/>
              <a:t>supermesh</a:t>
            </a:r>
            <a:r>
              <a:rPr lang="id-ID" altLang="en-US" smtClean="0"/>
              <a:t>. Pada supermesh, pemilihan lintasan menghindari sumber arus karena pada sumber arus tidak diketahui besar tegangan terminalnya.</a:t>
            </a:r>
            <a:endParaRPr lang="en-US" altLang="en-US" smtClean="0"/>
          </a:p>
        </p:txBody>
      </p:sp>
    </p:spTree>
    <p:extLst>
      <p:ext uri="{BB962C8B-B14F-4D97-AF65-F5344CB8AC3E}">
        <p14:creationId xmlns:p14="http://schemas.microsoft.com/office/powerpoint/2010/main" val="187894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FC8D20-491C-4867-B9B8-CC9ED6ABDA55}" type="slidenum">
              <a:rPr lang="en-US" altLang="en-US"/>
              <a:pPr eaLnBrk="1" hangingPunct="1"/>
              <a:t>21</a:t>
            </a:fld>
            <a:endParaRPr lang="en-US" altLang="en-US"/>
          </a:p>
        </p:txBody>
      </p:sp>
      <p:sp>
        <p:nvSpPr>
          <p:cNvPr id="22531" name="Rectangle 2"/>
          <p:cNvSpPr>
            <a:spLocks noGrp="1" noChangeArrowheads="1"/>
          </p:cNvSpPr>
          <p:nvPr>
            <p:ph type="title"/>
          </p:nvPr>
        </p:nvSpPr>
        <p:spPr/>
        <p:txBody>
          <a:bodyPr/>
          <a:lstStyle/>
          <a:p>
            <a:pPr eaLnBrk="1" hangingPunct="1"/>
            <a:endParaRPr lang="id-ID" altLang="en-US" smtClean="0"/>
          </a:p>
        </p:txBody>
      </p:sp>
      <p:sp>
        <p:nvSpPr>
          <p:cNvPr id="22532" name="Rectangle 3"/>
          <p:cNvSpPr>
            <a:spLocks noGrp="1" noChangeArrowheads="1"/>
          </p:cNvSpPr>
          <p:nvPr>
            <p:ph type="body" idx="1"/>
          </p:nvPr>
        </p:nvSpPr>
        <p:spPr/>
        <p:txBody>
          <a:bodyPr/>
          <a:lstStyle/>
          <a:p>
            <a:pPr eaLnBrk="1" hangingPunct="1"/>
            <a:endParaRPr lang="id-ID" altLang="en-US" smtClean="0"/>
          </a:p>
        </p:txBody>
      </p:sp>
      <p:pic>
        <p:nvPicPr>
          <p:cNvPr id="225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5638800" cy="284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279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6295B8-A749-4E0B-8174-762C58AF76FC}" type="slidenum">
              <a:rPr lang="en-US" altLang="en-US"/>
              <a:pPr eaLnBrk="1" hangingPunct="1"/>
              <a:t>22</a:t>
            </a:fld>
            <a:endParaRPr lang="en-US" altLang="en-US"/>
          </a:p>
        </p:txBody>
      </p:sp>
      <p:sp>
        <p:nvSpPr>
          <p:cNvPr id="23555" name="Rectangle 2"/>
          <p:cNvSpPr>
            <a:spLocks noGrp="1" noChangeArrowheads="1"/>
          </p:cNvSpPr>
          <p:nvPr>
            <p:ph type="title"/>
          </p:nvPr>
        </p:nvSpPr>
        <p:spPr/>
        <p:txBody>
          <a:bodyPr/>
          <a:lstStyle/>
          <a:p>
            <a:pPr algn="l" eaLnBrk="1" hangingPunct="1"/>
            <a:r>
              <a:rPr lang="id-ID" altLang="en-US" sz="4000" smtClean="0"/>
              <a:t>Analisis Supermesh Sumber Tak Bebas</a:t>
            </a:r>
            <a:endParaRPr lang="en-US" altLang="en-US" sz="4000" smtClean="0"/>
          </a:p>
        </p:txBody>
      </p:sp>
      <p:sp>
        <p:nvSpPr>
          <p:cNvPr id="23556" name="Rectangle 3"/>
          <p:cNvSpPr>
            <a:spLocks noGrp="1" noChangeArrowheads="1"/>
          </p:cNvSpPr>
          <p:nvPr>
            <p:ph type="body" idx="1"/>
          </p:nvPr>
        </p:nvSpPr>
        <p:spPr/>
        <p:txBody>
          <a:bodyPr/>
          <a:lstStyle/>
          <a:p>
            <a:pPr eaLnBrk="1" hangingPunct="1">
              <a:buFontTx/>
              <a:buNone/>
            </a:pPr>
            <a:r>
              <a:rPr lang="en-US" altLang="en-US" smtClean="0"/>
              <a:t>	</a:t>
            </a:r>
            <a:r>
              <a:rPr lang="id-ID" altLang="en-US" smtClean="0"/>
              <a:t>Pada analisis supermesh sumber tak bebas perlakuannya hampir sama seperti analisis supermesh sumber bebas, yang perlu diperhatikan adalah penentuan indeks arus mesh tidak boleh sama dengan nilai indeks parameter sumber tak bebasnya</a:t>
            </a:r>
            <a:r>
              <a:rPr lang="en-US" altLang="en-US" smtClean="0"/>
              <a:t> </a:t>
            </a:r>
          </a:p>
        </p:txBody>
      </p:sp>
    </p:spTree>
    <p:extLst>
      <p:ext uri="{BB962C8B-B14F-4D97-AF65-F5344CB8AC3E}">
        <p14:creationId xmlns:p14="http://schemas.microsoft.com/office/powerpoint/2010/main" val="2914514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68E5AA-8FD6-4E24-93D7-1C59160187F4}" type="slidenum">
              <a:rPr lang="en-US" altLang="en-US"/>
              <a:pPr eaLnBrk="1" hangingPunct="1"/>
              <a:t>23</a:t>
            </a:fld>
            <a:endParaRPr lang="en-US" altLang="en-US"/>
          </a:p>
        </p:txBody>
      </p:sp>
      <p:sp>
        <p:nvSpPr>
          <p:cNvPr id="24579" name="Rectangle 2"/>
          <p:cNvSpPr>
            <a:spLocks noGrp="1" noChangeArrowheads="1"/>
          </p:cNvSpPr>
          <p:nvPr>
            <p:ph type="title"/>
          </p:nvPr>
        </p:nvSpPr>
        <p:spPr/>
        <p:txBody>
          <a:bodyPr/>
          <a:lstStyle/>
          <a:p>
            <a:pPr eaLnBrk="1" hangingPunct="1"/>
            <a:endParaRPr lang="id-ID" altLang="en-US" smtClean="0"/>
          </a:p>
        </p:txBody>
      </p:sp>
      <p:sp>
        <p:nvSpPr>
          <p:cNvPr id="24580" name="Rectangle 3"/>
          <p:cNvSpPr>
            <a:spLocks noGrp="1" noChangeArrowheads="1"/>
          </p:cNvSpPr>
          <p:nvPr>
            <p:ph type="body" idx="1"/>
          </p:nvPr>
        </p:nvSpPr>
        <p:spPr/>
        <p:txBody>
          <a:bodyPr/>
          <a:lstStyle/>
          <a:p>
            <a:pPr eaLnBrk="1" hangingPunct="1"/>
            <a:endParaRPr lang="id-ID" altLang="en-US" smtClean="0"/>
          </a:p>
        </p:txBody>
      </p:sp>
      <p:pic>
        <p:nvPicPr>
          <p:cNvPr id="245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5638800"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9434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A100B5-2690-4398-AD78-ABA0D08DC7D0}" type="slidenum">
              <a:rPr lang="en-US" altLang="en-US"/>
              <a:pPr eaLnBrk="1" hangingPunct="1"/>
              <a:t>3</a:t>
            </a:fld>
            <a:endParaRPr lang="en-US" altLang="en-US"/>
          </a:p>
        </p:txBody>
      </p:sp>
      <p:sp>
        <p:nvSpPr>
          <p:cNvPr id="6147" name="Rectangle 2"/>
          <p:cNvSpPr>
            <a:spLocks noGrp="1" noChangeArrowheads="1"/>
          </p:cNvSpPr>
          <p:nvPr>
            <p:ph type="title"/>
          </p:nvPr>
        </p:nvSpPr>
        <p:spPr/>
        <p:txBody>
          <a:bodyPr/>
          <a:lstStyle/>
          <a:p>
            <a:pPr eaLnBrk="1" hangingPunct="1"/>
            <a:endParaRPr lang="id-ID" altLang="en-US" smtClean="0"/>
          </a:p>
        </p:txBody>
      </p:sp>
      <p:sp>
        <p:nvSpPr>
          <p:cNvPr id="6148" name="Rectangle 3"/>
          <p:cNvSpPr>
            <a:spLocks noGrp="1" noChangeArrowheads="1"/>
          </p:cNvSpPr>
          <p:nvPr>
            <p:ph type="body" idx="1"/>
          </p:nvPr>
        </p:nvSpPr>
        <p:spPr/>
        <p:txBody>
          <a:bodyPr/>
          <a:lstStyle/>
          <a:p>
            <a:pPr eaLnBrk="1" hangingPunct="1"/>
            <a:r>
              <a:rPr lang="en-US" altLang="en-US" smtClean="0"/>
              <a:t>Contoh soal yang tidak bisa diselesaikan dengan konsep dasar</a:t>
            </a:r>
          </a:p>
        </p:txBody>
      </p:sp>
      <p:pic>
        <p:nvPicPr>
          <p:cNvPr id="61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68613"/>
            <a:ext cx="6248400" cy="292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897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C14688-0AB0-4CF2-8F07-8FE1A5C3E04B}" type="slidenum">
              <a:rPr lang="en-US" altLang="en-US"/>
              <a:pPr eaLnBrk="1" hangingPunct="1"/>
              <a:t>4</a:t>
            </a:fld>
            <a:endParaRPr lang="en-US" altLang="en-US"/>
          </a:p>
        </p:txBody>
      </p:sp>
      <p:sp>
        <p:nvSpPr>
          <p:cNvPr id="1042" name="Rectangle 2"/>
          <p:cNvSpPr>
            <a:spLocks noGrp="1" noChangeArrowheads="1"/>
          </p:cNvSpPr>
          <p:nvPr>
            <p:ph type="title"/>
          </p:nvPr>
        </p:nvSpPr>
        <p:spPr/>
        <p:txBody>
          <a:bodyPr/>
          <a:lstStyle/>
          <a:p>
            <a:pPr eaLnBrk="1" hangingPunct="1"/>
            <a:endParaRPr lang="id-ID" altLang="en-US" smtClean="0"/>
          </a:p>
        </p:txBody>
      </p:sp>
      <p:graphicFrame>
        <p:nvGraphicFramePr>
          <p:cNvPr id="2" name="Diagram 1"/>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0334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CD3582-AA0A-41C3-8F65-CBD7F949CEF3}" type="slidenum">
              <a:rPr lang="en-US" altLang="en-US"/>
              <a:pPr eaLnBrk="1" hangingPunct="1"/>
              <a:t>5</a:t>
            </a:fld>
            <a:endParaRPr lang="en-US" altLang="en-US"/>
          </a:p>
        </p:txBody>
      </p:sp>
      <p:sp>
        <p:nvSpPr>
          <p:cNvPr id="7171" name="Rectangle 2"/>
          <p:cNvSpPr>
            <a:spLocks noGrp="1" noChangeArrowheads="1"/>
          </p:cNvSpPr>
          <p:nvPr>
            <p:ph type="title"/>
          </p:nvPr>
        </p:nvSpPr>
        <p:spPr/>
        <p:txBody>
          <a:bodyPr/>
          <a:lstStyle/>
          <a:p>
            <a:pPr algn="l" eaLnBrk="1" hangingPunct="1"/>
            <a:r>
              <a:rPr lang="id-ID" altLang="en-US" smtClean="0"/>
              <a:t>Analisis Node Sumber Bebas</a:t>
            </a:r>
            <a:endParaRPr lang="en-US" altLang="en-US" smtClean="0"/>
          </a:p>
        </p:txBody>
      </p:sp>
      <p:sp>
        <p:nvSpPr>
          <p:cNvPr id="7172" name="Rectangle 3"/>
          <p:cNvSpPr>
            <a:spLocks noGrp="1" noChangeArrowheads="1"/>
          </p:cNvSpPr>
          <p:nvPr>
            <p:ph type="body" idx="1"/>
          </p:nvPr>
        </p:nvSpPr>
        <p:spPr/>
        <p:txBody>
          <a:bodyPr/>
          <a:lstStyle/>
          <a:p>
            <a:pPr eaLnBrk="1" hangingPunct="1"/>
            <a:r>
              <a:rPr lang="id-ID" altLang="en-US" smtClean="0"/>
              <a:t>Analisis node berprinsip pada Hukum Kirchoff I/ KCL dimana jumlah arus yang masuk dan keluar dari titik percabangan akan samadengan nol</a:t>
            </a:r>
            <a:endParaRPr lang="en-US" altLang="en-US" smtClean="0"/>
          </a:p>
        </p:txBody>
      </p:sp>
    </p:spTree>
    <p:extLst>
      <p:ext uri="{BB962C8B-B14F-4D97-AF65-F5344CB8AC3E}">
        <p14:creationId xmlns:p14="http://schemas.microsoft.com/office/powerpoint/2010/main" val="205797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E09C4D-3D15-4F12-BEF2-5C461BF1248F}" type="slidenum">
              <a:rPr lang="en-US" altLang="en-US"/>
              <a:pPr eaLnBrk="1" hangingPunct="1"/>
              <a:t>6</a:t>
            </a:fld>
            <a:endParaRPr lang="en-US" altLang="en-US"/>
          </a:p>
        </p:txBody>
      </p:sp>
      <p:sp>
        <p:nvSpPr>
          <p:cNvPr id="8195" name="Rectangle 2"/>
          <p:cNvSpPr>
            <a:spLocks noGrp="1" noChangeArrowheads="1"/>
          </p:cNvSpPr>
          <p:nvPr>
            <p:ph type="title"/>
          </p:nvPr>
        </p:nvSpPr>
        <p:spPr/>
        <p:txBody>
          <a:bodyPr/>
          <a:lstStyle/>
          <a:p>
            <a:pPr eaLnBrk="1" hangingPunct="1"/>
            <a:endParaRPr lang="id-ID" altLang="en-US" smtClean="0"/>
          </a:p>
        </p:txBody>
      </p:sp>
      <p:sp>
        <p:nvSpPr>
          <p:cNvPr id="8196" name="Rectangle 3"/>
          <p:cNvSpPr>
            <a:spLocks noGrp="1" noChangeArrowheads="1"/>
          </p:cNvSpPr>
          <p:nvPr>
            <p:ph type="body" idx="1"/>
          </p:nvPr>
        </p:nvSpPr>
        <p:spPr/>
        <p:txBody>
          <a:bodyPr/>
          <a:lstStyle/>
          <a:p>
            <a:pPr eaLnBrk="1" hangingPunct="1">
              <a:lnSpc>
                <a:spcPct val="80000"/>
              </a:lnSpc>
            </a:pPr>
            <a:r>
              <a:rPr lang="id-ID" altLang="en-US" sz="2800" smtClean="0"/>
              <a:t>Tentukan node referensi sebagai </a:t>
            </a:r>
            <a:r>
              <a:rPr lang="id-ID" altLang="en-US" sz="2800" i="1" smtClean="0"/>
              <a:t>ground</a:t>
            </a:r>
            <a:r>
              <a:rPr lang="id-ID" altLang="en-US" sz="2800" smtClean="0"/>
              <a:t>/ potensial nol.</a:t>
            </a:r>
          </a:p>
          <a:p>
            <a:pPr eaLnBrk="1" hangingPunct="1">
              <a:lnSpc>
                <a:spcPct val="80000"/>
              </a:lnSpc>
            </a:pPr>
            <a:r>
              <a:rPr lang="id-ID" altLang="en-US" sz="2800" smtClean="0"/>
              <a:t>Tentukan </a:t>
            </a:r>
            <a:r>
              <a:rPr lang="id-ID" altLang="en-US" sz="2800" i="1" smtClean="0"/>
              <a:t>node voltage</a:t>
            </a:r>
            <a:r>
              <a:rPr lang="id-ID" altLang="en-US" sz="2800" smtClean="0"/>
              <a:t>, yaitu tegangan antara node non referensi dan ground.</a:t>
            </a:r>
          </a:p>
          <a:p>
            <a:pPr eaLnBrk="1" hangingPunct="1">
              <a:lnSpc>
                <a:spcPct val="80000"/>
              </a:lnSpc>
            </a:pPr>
            <a:r>
              <a:rPr lang="id-ID" altLang="en-US" sz="2800" smtClean="0"/>
              <a:t>Asumsikan tegangan node yang sedang diperhitungkan lebih tinggi daripada tegangan node manapun, sehingga arah arus keluar dari node tersebut positif.</a:t>
            </a:r>
          </a:p>
          <a:p>
            <a:pPr eaLnBrk="1" hangingPunct="1">
              <a:lnSpc>
                <a:spcPct val="80000"/>
              </a:lnSpc>
            </a:pPr>
            <a:r>
              <a:rPr lang="id-ID" altLang="en-US" sz="2800" smtClean="0"/>
              <a:t>Lebih mudah jika pencatunya adalah sumber arus</a:t>
            </a:r>
          </a:p>
        </p:txBody>
      </p:sp>
    </p:spTree>
    <p:extLst>
      <p:ext uri="{BB962C8B-B14F-4D97-AF65-F5344CB8AC3E}">
        <p14:creationId xmlns:p14="http://schemas.microsoft.com/office/powerpoint/2010/main" val="88303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CD4ABD-69C7-49B4-A834-BEE212949FD1}" type="slidenum">
              <a:rPr lang="en-US" altLang="en-US"/>
              <a:pPr eaLnBrk="1" hangingPunct="1"/>
              <a:t>7</a:t>
            </a:fld>
            <a:endParaRPr lang="en-US" altLang="en-US"/>
          </a:p>
        </p:txBody>
      </p:sp>
      <p:sp>
        <p:nvSpPr>
          <p:cNvPr id="9219" name="Rectangle 8"/>
          <p:cNvSpPr>
            <a:spLocks noGrp="1" noChangeArrowheads="1"/>
          </p:cNvSpPr>
          <p:nvPr>
            <p:ph type="title"/>
          </p:nvPr>
        </p:nvSpPr>
        <p:spPr/>
        <p:txBody>
          <a:bodyPr/>
          <a:lstStyle/>
          <a:p>
            <a:pPr eaLnBrk="1" hangingPunct="1"/>
            <a:endParaRPr lang="id-ID" altLang="en-US" smtClean="0"/>
          </a:p>
        </p:txBody>
      </p:sp>
      <p:sp>
        <p:nvSpPr>
          <p:cNvPr id="9220" name="Rectangle 10"/>
          <p:cNvSpPr>
            <a:spLocks noGrp="1" noChangeArrowheads="1"/>
          </p:cNvSpPr>
          <p:nvPr>
            <p:ph idx="1"/>
          </p:nvPr>
        </p:nvSpPr>
        <p:spPr/>
        <p:txBody>
          <a:bodyPr/>
          <a:lstStyle/>
          <a:p>
            <a:pPr eaLnBrk="1" hangingPunct="1"/>
            <a:endParaRPr lang="id-ID" altLang="en-US" smtClean="0"/>
          </a:p>
        </p:txBody>
      </p:sp>
      <p:pic>
        <p:nvPicPr>
          <p:cNvPr id="922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0200"/>
            <a:ext cx="40386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61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0DCEED-60A9-43F7-B3A1-F5831C3D61FE}" type="slidenum">
              <a:rPr lang="en-US" altLang="en-US"/>
              <a:pPr eaLnBrk="1" hangingPunct="1"/>
              <a:t>8</a:t>
            </a:fld>
            <a:endParaRPr lang="en-US" altLang="en-US"/>
          </a:p>
        </p:txBody>
      </p:sp>
      <p:sp>
        <p:nvSpPr>
          <p:cNvPr id="10243" name="Rectangle 2"/>
          <p:cNvSpPr>
            <a:spLocks noGrp="1" noChangeArrowheads="1"/>
          </p:cNvSpPr>
          <p:nvPr>
            <p:ph type="title"/>
          </p:nvPr>
        </p:nvSpPr>
        <p:spPr/>
        <p:txBody>
          <a:bodyPr/>
          <a:lstStyle/>
          <a:p>
            <a:pPr eaLnBrk="1" hangingPunct="1"/>
            <a:r>
              <a:rPr lang="id-ID" altLang="en-US" sz="4000" smtClean="0"/>
              <a:t>Analisis Node Sumber Tak Bebas</a:t>
            </a:r>
            <a:endParaRPr lang="en-US" altLang="en-US" sz="4000" smtClean="0"/>
          </a:p>
        </p:txBody>
      </p:sp>
      <p:sp>
        <p:nvSpPr>
          <p:cNvPr id="10244" name="Rectangle 3"/>
          <p:cNvSpPr>
            <a:spLocks noGrp="1" noChangeArrowheads="1"/>
          </p:cNvSpPr>
          <p:nvPr>
            <p:ph type="body" idx="1"/>
          </p:nvPr>
        </p:nvSpPr>
        <p:spPr/>
        <p:txBody>
          <a:bodyPr/>
          <a:lstStyle/>
          <a:p>
            <a:pPr eaLnBrk="1" hangingPunct="1">
              <a:buFontTx/>
              <a:buNone/>
            </a:pPr>
            <a:r>
              <a:rPr lang="en-US" altLang="en-US" smtClean="0"/>
              <a:t>	</a:t>
            </a:r>
            <a:r>
              <a:rPr lang="id-ID" altLang="en-US" smtClean="0"/>
              <a:t>Pada analisis node sumber tak bebas perlakuannya hampir sama seperti analisis node sumber bebas, yang perlu diperhatikan adalah penentuan indeks node voltage tidak boleh sama dengan nilai indeks parameter sumber tak bebasnya</a:t>
            </a:r>
            <a:r>
              <a:rPr lang="en-US" altLang="en-US" smtClean="0"/>
              <a:t> </a:t>
            </a:r>
          </a:p>
        </p:txBody>
      </p:sp>
    </p:spTree>
    <p:extLst>
      <p:ext uri="{BB962C8B-B14F-4D97-AF65-F5344CB8AC3E}">
        <p14:creationId xmlns:p14="http://schemas.microsoft.com/office/powerpoint/2010/main" val="1651921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79175-8BF6-41BC-9D4D-533E15B9C646}" type="slidenum">
              <a:rPr lang="en-US" altLang="en-US"/>
              <a:pPr eaLnBrk="1" hangingPunct="1"/>
              <a:t>9</a:t>
            </a:fld>
            <a:endParaRPr lang="en-US" altLang="en-US"/>
          </a:p>
        </p:txBody>
      </p:sp>
      <p:sp>
        <p:nvSpPr>
          <p:cNvPr id="11267" name="Rectangle 2"/>
          <p:cNvSpPr>
            <a:spLocks noGrp="1" noChangeArrowheads="1"/>
          </p:cNvSpPr>
          <p:nvPr>
            <p:ph type="title"/>
          </p:nvPr>
        </p:nvSpPr>
        <p:spPr/>
        <p:txBody>
          <a:bodyPr/>
          <a:lstStyle/>
          <a:p>
            <a:pPr eaLnBrk="1" hangingPunct="1"/>
            <a:endParaRPr lang="id-ID" altLang="en-US" smtClean="0"/>
          </a:p>
        </p:txBody>
      </p:sp>
      <p:sp>
        <p:nvSpPr>
          <p:cNvPr id="11268" name="Rectangle 3"/>
          <p:cNvSpPr>
            <a:spLocks noGrp="1" noChangeArrowheads="1"/>
          </p:cNvSpPr>
          <p:nvPr>
            <p:ph type="body" idx="1"/>
          </p:nvPr>
        </p:nvSpPr>
        <p:spPr/>
        <p:txBody>
          <a:bodyPr/>
          <a:lstStyle/>
          <a:p>
            <a:pPr eaLnBrk="1" hangingPunct="1"/>
            <a:endParaRPr lang="id-ID" altLang="en-US" smtClean="0"/>
          </a:p>
        </p:txBody>
      </p:sp>
      <p:pic>
        <p:nvPicPr>
          <p:cNvPr id="112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334000" cy="354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2718365"/>
      </p:ext>
    </p:extLst>
  </p:cSld>
  <p:clrMapOvr>
    <a:masterClrMapping/>
  </p:clrMapOvr>
</p:sld>
</file>

<file path=ppt/theme/theme1.xml><?xml version="1.0" encoding="utf-8"?>
<a:theme xmlns:a="http://schemas.openxmlformats.org/drawingml/2006/main" name="SEE Tel-U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SEE Tel-U Template v2</Template>
  <TotalTime>3</TotalTime>
  <Words>337</Words>
  <Application>Microsoft Office PowerPoint</Application>
  <PresentationFormat>On-screen Show (4:3)</PresentationFormat>
  <Paragraphs>75</Paragraphs>
  <Slides>23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Calibri Light</vt:lpstr>
      <vt:lpstr>SEE Tel-U Template</vt:lpstr>
      <vt:lpstr>CorelDRAW</vt:lpstr>
      <vt:lpstr>Bab 4. Metoda Analisis     Rangkaian</vt:lpstr>
      <vt:lpstr>PowerPoint Presentation</vt:lpstr>
      <vt:lpstr>PowerPoint Presentation</vt:lpstr>
      <vt:lpstr>PowerPoint Presentation</vt:lpstr>
      <vt:lpstr>Analisis Node Sumber Bebas</vt:lpstr>
      <vt:lpstr>PowerPoint Presentation</vt:lpstr>
      <vt:lpstr>PowerPoint Presentation</vt:lpstr>
      <vt:lpstr>Analisis Node Sumber Tak Bebas</vt:lpstr>
      <vt:lpstr>PowerPoint Presentation</vt:lpstr>
      <vt:lpstr>Analisis Supernode Sumber Bebas</vt:lpstr>
      <vt:lpstr>PowerPoint Presentation</vt:lpstr>
      <vt:lpstr>Analisis Supernode Sumber Tak Bebas</vt:lpstr>
      <vt:lpstr>PowerPoint Presentation</vt:lpstr>
      <vt:lpstr>PowerPoint Presentation</vt:lpstr>
      <vt:lpstr>Analisis Mesh atau Arus Loop Sumber Bebas</vt:lpstr>
      <vt:lpstr>PowerPoint Presentation</vt:lpstr>
      <vt:lpstr>PowerPoint Presentation</vt:lpstr>
      <vt:lpstr>Analisis Mesh atau Arus Loop Sumber Tak Bebas</vt:lpstr>
      <vt:lpstr>PowerPoint Presentation</vt:lpstr>
      <vt:lpstr>Analisis Supermesh Sumber Bebas</vt:lpstr>
      <vt:lpstr>PowerPoint Presentation</vt:lpstr>
      <vt:lpstr>Analisis Supermesh Sumber Tak Bebas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dc:creator>
  <cp:lastModifiedBy>Own</cp:lastModifiedBy>
  <cp:revision>3</cp:revision>
  <dcterms:created xsi:type="dcterms:W3CDTF">2016-09-18T22:12:24Z</dcterms:created>
  <dcterms:modified xsi:type="dcterms:W3CDTF">2016-09-19T00:25:36Z</dcterms:modified>
</cp:coreProperties>
</file>