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80" r:id="rId3"/>
    <p:sldId id="281" r:id="rId4"/>
    <p:sldId id="282" r:id="rId5"/>
    <p:sldId id="283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01895D-B026-40D3-81C9-5E559EEDF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51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A3CBD-E975-4173-B6C3-FA2DB4C54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66D86-3999-41B2-8D0A-C7E42B6E8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711D9-246E-4FBF-867B-6F966C766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52A71E-8D12-44FD-8259-49C29DD5C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26DA-1401-475A-B349-3B542CD50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DF25-DD49-46C2-8100-527B148B4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EE0D8-F427-4635-A870-766A52474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5BC48-7DE0-4913-8368-E48CBD7CF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51ACC-24E5-4A51-9732-E928493AE9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FD3AA-3F55-4F50-8F80-451C57981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8C311-EF1B-4914-849A-46BDB0AA3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16706-2E54-4749-8152-AB006A93E8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FB774D-FE8A-44D9-AED2-BECB5A0FFB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1 :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i(t) untuk t&gt;0, saat t=0- kondisi mantap !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graphicFrame>
        <p:nvGraphicFramePr>
          <p:cNvPr id="54286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1689100"/>
          <a:ext cx="83058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Visio" r:id="rId3" imgW="3546653" imgH="1264006" progId="Visio.Drawing.6">
                  <p:embed/>
                </p:oleObj>
              </mc:Choice>
              <mc:Fallback>
                <p:oleObj name="Visio" r:id="rId3" imgW="3546653" imgH="1264006" progId="Visio.Drawing.6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9100"/>
                        <a:ext cx="83058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8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5943600"/>
          <a:ext cx="13716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Equation" r:id="rId5" imgW="494386" imgH="171907" progId="Equation.3">
                  <p:embed/>
                </p:oleObj>
              </mc:Choice>
              <mc:Fallback>
                <p:oleObj name="Equation" r:id="rId5" imgW="494386" imgH="1719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943600"/>
                        <a:ext cx="13716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10 :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V(t) untuk t&gt;0, saat t=0- kondisi mantap !</a:t>
            </a:r>
          </a:p>
        </p:txBody>
      </p:sp>
      <p:graphicFrame>
        <p:nvGraphicFramePr>
          <p:cNvPr id="74761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0" y="1295400"/>
          <a:ext cx="4724400" cy="467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Visio" r:id="rId3" imgW="1960169" imgH="1940662" progId="Visio.Drawing.6">
                  <p:embed/>
                </p:oleObj>
              </mc:Choice>
              <mc:Fallback>
                <p:oleObj name="Visio" r:id="rId3" imgW="1960169" imgH="1940662" progId="Visio.Drawing.6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4724400" cy="467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6019800"/>
          <a:ext cx="2133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Equation" r:id="rId5" imgW="730910" imgH="171907" progId="Equation.3">
                  <p:embed/>
                </p:oleObj>
              </mc:Choice>
              <mc:Fallback>
                <p:oleObj name="Equation" r:id="rId5" imgW="730910" imgH="17190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019800"/>
                        <a:ext cx="21336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11 :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V(t) untuk t&gt;0, saat t=0- kondisi mantap !</a:t>
            </a:r>
          </a:p>
        </p:txBody>
      </p:sp>
      <p:graphicFrame>
        <p:nvGraphicFramePr>
          <p:cNvPr id="77838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1143000"/>
          <a:ext cx="8382000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name="Visio" r:id="rId3" imgW="2432609" imgH="1333195" progId="Visio.Drawing.6">
                  <p:embed/>
                </p:oleObj>
              </mc:Choice>
              <mc:Fallback>
                <p:oleObj name="Visio" r:id="rId3" imgW="2432609" imgH="1333195" progId="Visio.Drawing.6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8382000" cy="459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0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5943600"/>
          <a:ext cx="2743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Equation" r:id="rId5" imgW="860146" imgH="171907" progId="Equation.3">
                  <p:embed/>
                </p:oleObj>
              </mc:Choice>
              <mc:Fallback>
                <p:oleObj name="Equation" r:id="rId5" imgW="860146" imgH="1719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943600"/>
                        <a:ext cx="2743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12 :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i(t) untuk t&gt;0, saat t=0- kondisi mantap !</a:t>
            </a:r>
          </a:p>
        </p:txBody>
      </p:sp>
      <p:graphicFrame>
        <p:nvGraphicFramePr>
          <p:cNvPr id="80905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1731963"/>
          <a:ext cx="8534400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8" name="Visio" r:id="rId3" imgW="2702662" imgH="1116178" progId="Visio.Drawing.6">
                  <p:embed/>
                </p:oleObj>
              </mc:Choice>
              <mc:Fallback>
                <p:oleObj name="Visio" r:id="rId3" imgW="2702662" imgH="1116178" progId="Visio.Drawing.6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31963"/>
                        <a:ext cx="8534400" cy="352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7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362200" y="5943600"/>
          <a:ext cx="2819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Equation" r:id="rId5" imgW="860146" imgH="171907" progId="Equation.3">
                  <p:embed/>
                </p:oleObj>
              </mc:Choice>
              <mc:Fallback>
                <p:oleObj name="Equation" r:id="rId5" imgW="860146" imgH="17190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43600"/>
                        <a:ext cx="28194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13 :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V(t) untuk t&gt;0, saat t=0- kondisi mantap !</a:t>
            </a:r>
          </a:p>
        </p:txBody>
      </p:sp>
      <p:graphicFrame>
        <p:nvGraphicFramePr>
          <p:cNvPr id="83977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1447800"/>
          <a:ext cx="8458200" cy="39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0" name="Visio" r:id="rId3" imgW="2834030" imgH="1333195" progId="Visio.Drawing.6">
                  <p:embed/>
                </p:oleObj>
              </mc:Choice>
              <mc:Fallback>
                <p:oleObj name="Visio" r:id="rId3" imgW="2834030" imgH="1333195" progId="Visio.Drawing.6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8458200" cy="397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9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5943600"/>
          <a:ext cx="29225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Equation" r:id="rId5" imgW="892454" imgH="193548" progId="Equation.3">
                  <p:embed/>
                </p:oleObj>
              </mc:Choice>
              <mc:Fallback>
                <p:oleObj name="Equation" r:id="rId5" imgW="892454" imgH="193548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943600"/>
                        <a:ext cx="29225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14 :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i(t) untuk t&gt;0, jika i(0-)=3A !</a:t>
            </a:r>
          </a:p>
        </p:txBody>
      </p:sp>
      <p:graphicFrame>
        <p:nvGraphicFramePr>
          <p:cNvPr id="87049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295400"/>
          <a:ext cx="8001000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name="Visio" r:id="rId3" imgW="2334463" imgH="1302715" progId="Visio.Drawing.6">
                  <p:embed/>
                </p:oleObj>
              </mc:Choice>
              <mc:Fallback>
                <p:oleObj name="Visio" r:id="rId3" imgW="2334463" imgH="1302715" progId="Visio.Drawing.6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8001000" cy="446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6019800"/>
          <a:ext cx="2438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Equation" r:id="rId5" imgW="817169" imgH="171907" progId="Equation.3">
                  <p:embed/>
                </p:oleObj>
              </mc:Choice>
              <mc:Fallback>
                <p:oleObj name="Equation" r:id="rId5" imgW="817169" imgH="17190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019800"/>
                        <a:ext cx="24384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15 :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V(t) untuk t&gt;0, jika i(0-)=10V !</a:t>
            </a:r>
          </a:p>
        </p:txBody>
      </p:sp>
      <p:graphicFrame>
        <p:nvGraphicFramePr>
          <p:cNvPr id="90121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371600"/>
          <a:ext cx="853440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Visio" r:id="rId3" imgW="2513076" imgH="1192378" progId="Visio.Drawing.6">
                  <p:embed/>
                </p:oleObj>
              </mc:Choice>
              <mc:Fallback>
                <p:oleObj name="Visio" r:id="rId3" imgW="2513076" imgH="1192378" progId="Visio.Drawing.6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8534400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3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6015038"/>
          <a:ext cx="2057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Equation" r:id="rId5" imgW="655625" imgH="171907" progId="Equation.3">
                  <p:embed/>
                </p:oleObj>
              </mc:Choice>
              <mc:Fallback>
                <p:oleObj name="Equation" r:id="rId5" imgW="655625" imgH="17190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015038"/>
                        <a:ext cx="20574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28600" y="2286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16 : (superposisi)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i(t) untuk t&gt;0, saat t=0- kondisi mantap !</a:t>
            </a:r>
          </a:p>
        </p:txBody>
      </p:sp>
      <p:graphicFrame>
        <p:nvGraphicFramePr>
          <p:cNvPr id="93194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1404938"/>
          <a:ext cx="8610600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Visio" r:id="rId3" imgW="3283915" imgH="1411224" progId="Visio.Drawing.6">
                  <p:embed/>
                </p:oleObj>
              </mc:Choice>
              <mc:Fallback>
                <p:oleObj name="Visio" r:id="rId3" imgW="3283915" imgH="1411224" progId="Visio.Drawing.6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04938"/>
                        <a:ext cx="8610600" cy="370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6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6019800"/>
          <a:ext cx="3124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Equation" r:id="rId5" imgW="1075030" imgH="171907" progId="Equation.3">
                  <p:embed/>
                </p:oleObj>
              </mc:Choice>
              <mc:Fallback>
                <p:oleObj name="Equation" r:id="rId5" imgW="1075030" imgH="171907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019800"/>
                        <a:ext cx="3124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28600" y="2286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17 : (superposisi)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i(t) untuk t&gt;0, saat t=0- kondisi mantap !</a:t>
            </a:r>
          </a:p>
        </p:txBody>
      </p:sp>
      <p:graphicFrame>
        <p:nvGraphicFramePr>
          <p:cNvPr id="96265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1389063"/>
          <a:ext cx="8610600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Visio" r:id="rId3" imgW="3255569" imgH="1348435" progId="Visio.Drawing.6">
                  <p:embed/>
                </p:oleObj>
              </mc:Choice>
              <mc:Fallback>
                <p:oleObj name="Visio" r:id="rId3" imgW="3255569" imgH="1348435" progId="Visio.Drawing.6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89063"/>
                        <a:ext cx="8610600" cy="356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7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6019800"/>
          <a:ext cx="4114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Equation" r:id="rId5" imgW="1214933" imgH="171907" progId="Equation.3">
                  <p:embed/>
                </p:oleObj>
              </mc:Choice>
              <mc:Fallback>
                <p:oleObj name="Equation" r:id="rId5" imgW="1214933" imgH="17190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019800"/>
                        <a:ext cx="4114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2 :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V(t) untuk t&gt;0, saat t=0- kondisi mantap !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graphicFrame>
        <p:nvGraphicFramePr>
          <p:cNvPr id="38931" name="Object 19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1824038"/>
          <a:ext cx="86868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Visio" r:id="rId3" imgW="3167482" imgH="1224686" progId="Visio.Drawing.6">
                  <p:embed/>
                </p:oleObj>
              </mc:Choice>
              <mc:Fallback>
                <p:oleObj name="Visio" r:id="rId3" imgW="3167482" imgH="1224686" progId="Visio.Drawing.6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4038"/>
                        <a:ext cx="86868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3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6096000"/>
          <a:ext cx="1524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5" imgW="580644" imgH="171907" progId="Equation.3">
                  <p:embed/>
                </p:oleObj>
              </mc:Choice>
              <mc:Fallback>
                <p:oleObj name="Equation" r:id="rId5" imgW="580644" imgH="171907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096000"/>
                        <a:ext cx="1524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3 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28600" y="60960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 sz="1600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V(t) ntuk t&gt;0, saat V(0-)=16 Volt !</a:t>
            </a:r>
          </a:p>
        </p:txBody>
      </p:sp>
      <p:graphicFrame>
        <p:nvGraphicFramePr>
          <p:cNvPr id="39951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1371600"/>
          <a:ext cx="8458200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Visio" r:id="rId3" imgW="2526792" imgH="1221029" progId="Visio.Drawing.6">
                  <p:embed/>
                </p:oleObj>
              </mc:Choice>
              <mc:Fallback>
                <p:oleObj name="Visio" r:id="rId3" imgW="2526792" imgH="1221029" progId="Visio.Drawing.6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458200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6019800"/>
          <a:ext cx="2057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5" imgW="677266" imgH="171907" progId="Equation.3">
                  <p:embed/>
                </p:oleObj>
              </mc:Choice>
              <mc:Fallback>
                <p:oleObj name="Equation" r:id="rId5" imgW="677266" imgH="171907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019800"/>
                        <a:ext cx="2057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4 :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i(t) untuk t&gt;0 , saat t=0- kondisi mantap!</a:t>
            </a:r>
          </a:p>
        </p:txBody>
      </p:sp>
      <p:graphicFrame>
        <p:nvGraphicFramePr>
          <p:cNvPr id="41999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0" y="1219200"/>
          <a:ext cx="63246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Visio" r:id="rId3" imgW="2181149" imgH="1556309" progId="Visio.Drawing.6">
                  <p:embed/>
                </p:oleObj>
              </mc:Choice>
              <mc:Fallback>
                <p:oleObj name="Visio" r:id="rId3" imgW="2181149" imgH="1556309" progId="Visio.Drawing.6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324600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1" name="Object 1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581843"/>
              </p:ext>
            </p:extLst>
          </p:nvPr>
        </p:nvGraphicFramePr>
        <p:xfrm>
          <a:off x="2125663" y="5638800"/>
          <a:ext cx="145573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5" imgW="548335" imgH="333146" progId="Equation.3">
                  <p:embed/>
                </p:oleObj>
              </mc:Choice>
              <mc:Fallback>
                <p:oleObj name="Equation" r:id="rId5" imgW="548335" imgH="333146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5638800"/>
                        <a:ext cx="1455737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5 :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graphicFrame>
        <p:nvGraphicFramePr>
          <p:cNvPr id="44046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1522413"/>
          <a:ext cx="8610600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Visio" r:id="rId3" imgW="2984906" imgH="1479499" progId="Visio.Drawing.6">
                  <p:embed/>
                </p:oleObj>
              </mc:Choice>
              <mc:Fallback>
                <p:oleObj name="Visio" r:id="rId3" imgW="2984906" imgH="1479499" progId="Visio.Drawing.6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2413"/>
                        <a:ext cx="8610600" cy="426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8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5188" y="6019800"/>
          <a:ext cx="18700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5" imgW="736560" imgH="203040" progId="Equation.3">
                  <p:embed/>
                </p:oleObj>
              </mc:Choice>
              <mc:Fallback>
                <p:oleObj name="Equation" r:id="rId5" imgW="736560" imgH="203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6019800"/>
                        <a:ext cx="187007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V(t) untuk t&gt;0, saat t=0- kondisi mantap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6 :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381000" y="1522413"/>
          <a:ext cx="8610600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Visio" r:id="rId3" imgW="2984906" imgH="1479499" progId="Visio.Drawing.6">
                  <p:embed/>
                </p:oleObj>
              </mc:Choice>
              <mc:Fallback>
                <p:oleObj name="Visio" r:id="rId3" imgW="2984906" imgH="1479499" progId="Visio.Drawing.6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2413"/>
                        <a:ext cx="8610600" cy="426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i(t) untuk t&gt;0, saat t=0- kondisi mantap !</a:t>
            </a:r>
          </a:p>
        </p:txBody>
      </p:sp>
      <p:graphicFrame>
        <p:nvGraphicFramePr>
          <p:cNvPr id="63500" name="Object 12"/>
          <p:cNvGraphicFramePr>
            <a:graphicFrameLocks noGrp="1" noChangeAspect="1"/>
          </p:cNvGraphicFramePr>
          <p:nvPr>
            <p:ph/>
          </p:nvPr>
        </p:nvGraphicFramePr>
        <p:xfrm>
          <a:off x="2138363" y="5867400"/>
          <a:ext cx="22764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Equation" r:id="rId5" imgW="685800" imgH="203040" progId="Equation.3">
                  <p:embed/>
                </p:oleObj>
              </mc:Choice>
              <mc:Fallback>
                <p:oleObj name="Equation" r:id="rId5" imgW="68580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5867400"/>
                        <a:ext cx="22764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838200" y="1524000"/>
          <a:ext cx="7467600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Visio" r:id="rId3" imgW="2146402" imgH="1192378" progId="Visio.Drawing.6">
                  <p:embed/>
                </p:oleObj>
              </mc:Choice>
              <mc:Fallback>
                <p:oleObj name="Visio" r:id="rId3" imgW="2146402" imgH="1192378" progId="Visio.Drawing.6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7467600" cy="414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7 :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i(t) untuk t&gt;0, jika i(0-)=2A !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graphicFrame>
        <p:nvGraphicFramePr>
          <p:cNvPr id="65545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5943600"/>
          <a:ext cx="16764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5" imgW="516026" imgH="171907" progId="Equation.3">
                  <p:embed/>
                </p:oleObj>
              </mc:Choice>
              <mc:Fallback>
                <p:oleObj name="Equation" r:id="rId5" imgW="516026" imgH="171907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943600"/>
                        <a:ext cx="16764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8 :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V(t) untuk t&gt;0, jika V(0-)=10V !</a:t>
            </a:r>
          </a:p>
        </p:txBody>
      </p:sp>
      <p:graphicFrame>
        <p:nvGraphicFramePr>
          <p:cNvPr id="68618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838200" y="1441450"/>
          <a:ext cx="8229600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Visio" r:id="rId3" imgW="2040331" imgH="1116178" progId="Visio.Drawing.6">
                  <p:embed/>
                </p:oleObj>
              </mc:Choice>
              <mc:Fallback>
                <p:oleObj name="Visio" r:id="rId3" imgW="2040331" imgH="1116178" progId="Visio.Drawing.6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1450"/>
                        <a:ext cx="8229600" cy="450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6019800"/>
          <a:ext cx="2209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Equation" r:id="rId5" imgW="655625" imgH="171907" progId="Equation.3">
                  <p:embed/>
                </p:oleObj>
              </mc:Choice>
              <mc:Fallback>
                <p:oleObj name="Equation" r:id="rId5" imgW="655625" imgH="171907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019800"/>
                        <a:ext cx="22098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28600" y="228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3366FF"/>
                </a:solidFill>
              </a:rPr>
              <a:t>Soal 9 :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81000" y="6096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>
                <a:solidFill>
                  <a:srgbClr val="3366FF"/>
                </a:solidFill>
              </a:rPr>
              <a:t>Jawaban :</a:t>
            </a:r>
            <a:endParaRPr 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81000" y="762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>Tentukan i(t) untuk t&gt;0, saat t=0- kondisi mantap !</a:t>
            </a:r>
          </a:p>
        </p:txBody>
      </p:sp>
      <p:graphicFrame>
        <p:nvGraphicFramePr>
          <p:cNvPr id="71690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1371600" y="1371600"/>
          <a:ext cx="5638800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Visio" r:id="rId3" imgW="2357933" imgH="1830629" progId="Visio.Drawing.6">
                  <p:embed/>
                </p:oleObj>
              </mc:Choice>
              <mc:Fallback>
                <p:oleObj name="Visio" r:id="rId3" imgW="2357933" imgH="1830629" progId="Visio.Drawing.6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5638800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5748338"/>
          <a:ext cx="16002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Equation" r:id="rId5" imgW="516026" imgH="333146" progId="Equation.3">
                  <p:embed/>
                </p:oleObj>
              </mc:Choice>
              <mc:Fallback>
                <p:oleObj name="Equation" r:id="rId5" imgW="516026" imgH="333146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748338"/>
                        <a:ext cx="160020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279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Visio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STTTelkom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Mohamad Ramdhani</dc:creator>
  <cp:lastModifiedBy>Mohamad Ramdhani</cp:lastModifiedBy>
  <cp:revision>65</cp:revision>
  <dcterms:created xsi:type="dcterms:W3CDTF">2005-09-09T12:35:18Z</dcterms:created>
  <dcterms:modified xsi:type="dcterms:W3CDTF">2015-07-27T10:51:07Z</dcterms:modified>
</cp:coreProperties>
</file>