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2D2C-595B-422B-B114-2F3D564BA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7E738-5983-4B99-A605-61A68E132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DE942-337C-43D5-9024-F413FF50D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DE48-3F48-464E-B70B-0F958085A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44DF2-77E5-4EDE-BB4C-2BBE7BB75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C7B79-CD27-4042-BFC5-E15E85A04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7EB32-418D-496C-B784-1B15B7861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4123-2581-4E75-9F4A-4A89CBA5C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A546D-A946-4C7D-992F-9CC7FB0E0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921B7-1A36-4FF8-B0A9-27053B21F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8D07D-E91B-433D-A37B-ADE47E92F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59B88-1F98-4DDA-B026-DEDD4AEE5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B00D8E9-5AE8-4B01-A7E4-E06AB8D76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id-ID" sz="2400" b="1" dirty="0" smtClean="0">
                <a:solidFill>
                  <a:srgbClr val="3366FF"/>
                </a:solidFill>
              </a:rPr>
              <a:t>1</a:t>
            </a:r>
            <a:r>
              <a:rPr lang="en-US" sz="2400" b="1" dirty="0" smtClean="0">
                <a:solidFill>
                  <a:srgbClr val="3366FF"/>
                </a:solidFill>
              </a:rPr>
              <a:t>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V1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(UTS-S1-0708)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2810" y="1447800"/>
            <a:ext cx="4757990" cy="428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10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" y="1981200"/>
            <a:ext cx="676656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11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28800"/>
            <a:ext cx="583018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12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V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00200"/>
            <a:ext cx="455514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13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V1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752600"/>
            <a:ext cx="480273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14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Io </a:t>
            </a:r>
            <a:r>
              <a:rPr lang="en-US" sz="2400" b="1" dirty="0" err="1" smtClean="0">
                <a:solidFill>
                  <a:srgbClr val="FF0000"/>
                </a:solidFill>
              </a:rPr>
              <a:t>dengan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6813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15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V1 </a:t>
            </a:r>
            <a:r>
              <a:rPr lang="en-US" sz="2400" b="1" dirty="0" err="1" smtClean="0">
                <a:solidFill>
                  <a:srgbClr val="FF0000"/>
                </a:solidFill>
              </a:rPr>
              <a:t>dengan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7074" y="1752600"/>
            <a:ext cx="561192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16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dengan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76400"/>
            <a:ext cx="483108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17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V </a:t>
            </a:r>
            <a:r>
              <a:rPr lang="en-US" sz="2400" b="1" dirty="0" err="1" smtClean="0">
                <a:solidFill>
                  <a:srgbClr val="FF0000"/>
                </a:solidFill>
              </a:rPr>
              <a:t>dengan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828800"/>
            <a:ext cx="5524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18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dengan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00200"/>
            <a:ext cx="587874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2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(UTS-S1-0809)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08054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3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V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(UTS-S1-0910)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799" y="1676400"/>
            <a:ext cx="699162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4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(UTS-S1-1213)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76400"/>
            <a:ext cx="6284714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5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(UTS-D3-0203)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05000"/>
            <a:ext cx="517101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6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(UTS-D3-0405)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568883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7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(UTS-D3-0506)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05000"/>
            <a:ext cx="576855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8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(UTS-D3-0607)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524000"/>
            <a:ext cx="4191000" cy="4096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9 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superposisi</a:t>
            </a:r>
            <a:r>
              <a:rPr lang="en-US" sz="2400" b="1" dirty="0" smtClean="0">
                <a:solidFill>
                  <a:srgbClr val="FF0000"/>
                </a:solidFill>
              </a:rPr>
              <a:t> (UTS-D3-1112)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 dirty="0" err="1">
                <a:solidFill>
                  <a:srgbClr val="3366FF"/>
                </a:solidFill>
              </a:rPr>
              <a:t>Jawaban</a:t>
            </a:r>
            <a:r>
              <a:rPr lang="en-US" sz="2400" b="1" i="1" dirty="0">
                <a:solidFill>
                  <a:srgbClr val="3366FF"/>
                </a:solidFill>
              </a:rPr>
              <a:t> </a:t>
            </a:r>
            <a:r>
              <a:rPr lang="en-US" sz="2400" b="1" i="1" dirty="0" smtClean="0">
                <a:solidFill>
                  <a:srgbClr val="3366FF"/>
                </a:solidFill>
              </a:rPr>
              <a:t>:</a:t>
            </a:r>
            <a:endParaRPr 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05000"/>
            <a:ext cx="690757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207</Words>
  <Application>Microsoft Office PowerPoint</Application>
  <PresentationFormat>On-screen Show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STTTelkom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1</dc:title>
  <dc:creator>Mohamad Ramdhani</dc:creator>
  <cp:lastModifiedBy>MRM</cp:lastModifiedBy>
  <cp:revision>49</cp:revision>
  <dcterms:created xsi:type="dcterms:W3CDTF">2006-02-22T23:33:22Z</dcterms:created>
  <dcterms:modified xsi:type="dcterms:W3CDTF">2013-10-06T03:50:33Z</dcterms:modified>
</cp:coreProperties>
</file>