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954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437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717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22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029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04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794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545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343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201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417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8F97C-3984-4983-8263-0D3E366F2708}" type="datetimeFigureOut">
              <a:rPr lang="id-ID" smtClean="0"/>
              <a:t>09/09/2013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F2DD6-7B1C-477E-977E-0D140B7A7C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547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C4FB4-ED48-42F6-8997-2562011D5F38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dirty="0" smtClean="0"/>
              <a:t>Bab 1. </a:t>
            </a:r>
            <a:r>
              <a:rPr lang="id-ID" dirty="0" smtClean="0"/>
              <a:t>Soal-Soal </a:t>
            </a:r>
            <a:br>
              <a:rPr lang="id-ID" dirty="0" smtClean="0"/>
            </a:br>
            <a:r>
              <a:rPr lang="id-ID" dirty="0"/>
              <a:t> </a:t>
            </a:r>
            <a:r>
              <a:rPr lang="id-ID" dirty="0" smtClean="0"/>
              <a:t>          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r" eaLnBrk="1" hangingPunct="1"/>
            <a:r>
              <a:rPr lang="en-US" dirty="0" err="1" smtClean="0"/>
              <a:t>oleh</a:t>
            </a:r>
            <a:r>
              <a:rPr lang="en-US" dirty="0" smtClean="0"/>
              <a:t> : M. </a:t>
            </a:r>
            <a:r>
              <a:rPr lang="en-US" dirty="0" err="1" smtClean="0"/>
              <a:t>Ramdhani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230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9. </a:t>
            </a:r>
            <a:r>
              <a:rPr lang="id-ID" dirty="0" smtClean="0"/>
              <a:t>Berapakah V</a:t>
            </a:r>
            <a:r>
              <a:rPr lang="id-ID" sz="2800" dirty="0" smtClean="0"/>
              <a:t>ba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703" y="2420888"/>
            <a:ext cx="476152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6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10. </a:t>
            </a:r>
            <a:r>
              <a:rPr lang="id-ID" dirty="0" smtClean="0"/>
              <a:t>Berapakah V</a:t>
            </a:r>
            <a:r>
              <a:rPr lang="id-ID" sz="2800" dirty="0" smtClean="0"/>
              <a:t>bc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703" y="2420888"/>
            <a:ext cx="476152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32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11. </a:t>
            </a:r>
            <a:r>
              <a:rPr lang="id-ID" dirty="0" smtClean="0"/>
              <a:t>Berapakah V</a:t>
            </a:r>
            <a:r>
              <a:rPr lang="id-ID" sz="2800" dirty="0" smtClean="0"/>
              <a:t>cb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703" y="2420888"/>
            <a:ext cx="476152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1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12. </a:t>
            </a:r>
            <a:r>
              <a:rPr lang="id-ID" dirty="0" smtClean="0"/>
              <a:t>Berapakah V</a:t>
            </a:r>
            <a:r>
              <a:rPr lang="id-ID" sz="2800" dirty="0" smtClean="0"/>
              <a:t>ab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476152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2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13. </a:t>
            </a:r>
            <a:r>
              <a:rPr lang="id-ID" dirty="0" smtClean="0"/>
              <a:t>Berapakah V</a:t>
            </a:r>
            <a:r>
              <a:rPr lang="id-ID" sz="2800" dirty="0" smtClean="0"/>
              <a:t>cb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476152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10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14. </a:t>
            </a:r>
            <a:r>
              <a:rPr lang="id-ID" dirty="0" smtClean="0"/>
              <a:t>Berapakah V</a:t>
            </a:r>
            <a:r>
              <a:rPr lang="id-ID" sz="2800" dirty="0" smtClean="0"/>
              <a:t>da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06" y="2185988"/>
            <a:ext cx="6983410" cy="160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5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15. </a:t>
            </a:r>
            <a:r>
              <a:rPr lang="id-ID" dirty="0" smtClean="0"/>
              <a:t>Berapakah V</a:t>
            </a:r>
            <a:r>
              <a:rPr lang="id-ID" sz="2800" dirty="0" smtClean="0"/>
              <a:t>da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06" y="2185988"/>
            <a:ext cx="6983410" cy="160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16. </a:t>
            </a:r>
            <a:r>
              <a:rPr lang="id-ID" dirty="0" smtClean="0"/>
              <a:t>Berapakah V</a:t>
            </a:r>
            <a:r>
              <a:rPr lang="id-ID" sz="2800" dirty="0" smtClean="0"/>
              <a:t>bd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06" y="2185988"/>
            <a:ext cx="6983410" cy="160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8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17. </a:t>
            </a:r>
            <a:r>
              <a:rPr lang="id-ID" dirty="0" smtClean="0"/>
              <a:t>Berapakah V</a:t>
            </a:r>
            <a:r>
              <a:rPr lang="id-ID" sz="2800" dirty="0" smtClean="0"/>
              <a:t>fc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33" y="1988840"/>
            <a:ext cx="642141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9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18. </a:t>
            </a:r>
            <a:r>
              <a:rPr lang="id-ID" dirty="0" smtClean="0"/>
              <a:t>Berapakah V</a:t>
            </a:r>
            <a:r>
              <a:rPr lang="id-ID" sz="2800" dirty="0" smtClean="0"/>
              <a:t>df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33" y="1988840"/>
            <a:ext cx="642141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79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1. </a:t>
            </a:r>
            <a:r>
              <a:rPr lang="id-ID" dirty="0" smtClean="0"/>
              <a:t>Berapakah nilai arus?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08920"/>
            <a:ext cx="6408810" cy="130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2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19. </a:t>
            </a:r>
            <a:r>
              <a:rPr lang="id-ID" dirty="0" smtClean="0"/>
              <a:t>Berapakah V</a:t>
            </a:r>
            <a:r>
              <a:rPr lang="id-ID" sz="2800" dirty="0" smtClean="0"/>
              <a:t>gc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33" y="1988840"/>
            <a:ext cx="642141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4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20. </a:t>
            </a:r>
            <a:r>
              <a:rPr lang="id-ID" dirty="0" smtClean="0"/>
              <a:t>Berapakah V</a:t>
            </a:r>
            <a:r>
              <a:rPr lang="id-ID" sz="2800" dirty="0" smtClean="0"/>
              <a:t>bg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33" y="1988840"/>
            <a:ext cx="642141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0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2. </a:t>
            </a:r>
            <a:r>
              <a:rPr lang="id-ID" dirty="0" smtClean="0"/>
              <a:t>Berapakah nilai arus?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52936"/>
            <a:ext cx="645314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21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3. </a:t>
            </a:r>
            <a:r>
              <a:rPr lang="id-ID" dirty="0" smtClean="0"/>
              <a:t>Berapakah nilai arus?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08920"/>
            <a:ext cx="4215741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9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4. </a:t>
            </a:r>
            <a:r>
              <a:rPr lang="id-ID" dirty="0" smtClean="0"/>
              <a:t>Berapakah V</a:t>
            </a:r>
            <a:r>
              <a:rPr lang="id-ID" sz="2800" dirty="0" smtClean="0"/>
              <a:t>AB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022" y="2476128"/>
            <a:ext cx="3652154" cy="160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5. </a:t>
            </a:r>
            <a:r>
              <a:rPr lang="id-ID" dirty="0" smtClean="0"/>
              <a:t>Berapakah V</a:t>
            </a:r>
            <a:r>
              <a:rPr lang="id-ID" sz="2800" dirty="0" smtClean="0"/>
              <a:t>BA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022" y="2476128"/>
            <a:ext cx="3652154" cy="160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6. </a:t>
            </a:r>
            <a:r>
              <a:rPr lang="id-ID" dirty="0" smtClean="0"/>
              <a:t>Berapakah V</a:t>
            </a:r>
            <a:r>
              <a:rPr lang="id-ID" sz="2800" dirty="0" smtClean="0"/>
              <a:t>BA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427097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2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7. </a:t>
            </a:r>
            <a:r>
              <a:rPr lang="id-ID" dirty="0" smtClean="0"/>
              <a:t>Berapakah V</a:t>
            </a:r>
            <a:r>
              <a:rPr lang="id-ID" sz="2800" dirty="0" smtClean="0"/>
              <a:t>BA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61541"/>
            <a:ext cx="3234128" cy="14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6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8. </a:t>
            </a:r>
            <a:r>
              <a:rPr lang="id-ID" dirty="0" smtClean="0"/>
              <a:t>Berapakah V</a:t>
            </a:r>
            <a:r>
              <a:rPr lang="id-ID" sz="2800" dirty="0" smtClean="0"/>
              <a:t>ca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703" y="2420888"/>
            <a:ext cx="476152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6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113</Words>
  <Application>Microsoft Office PowerPoint</Application>
  <PresentationFormat>On-screen Show (4:3)</PresentationFormat>
  <Paragraphs>23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Bab 1. Soal-Soal              Konsep Dasar</vt:lpstr>
      <vt:lpstr>1. Berapakah nilai arus?</vt:lpstr>
      <vt:lpstr>2. Berapakah nilai arus?</vt:lpstr>
      <vt:lpstr>3. Berapakah nilai arus?</vt:lpstr>
      <vt:lpstr>4. Berapakah VAB?</vt:lpstr>
      <vt:lpstr>5. Berapakah VBA?</vt:lpstr>
      <vt:lpstr>6. Berapakah VBA?</vt:lpstr>
      <vt:lpstr>7. Berapakah VBA?</vt:lpstr>
      <vt:lpstr>8. Berapakah Vca?</vt:lpstr>
      <vt:lpstr>9. Berapakah Vba?</vt:lpstr>
      <vt:lpstr>10. Berapakah Vbc?</vt:lpstr>
      <vt:lpstr>11. Berapakah Vcb?</vt:lpstr>
      <vt:lpstr>12. Berapakah Vab?</vt:lpstr>
      <vt:lpstr>13. Berapakah Vcb?</vt:lpstr>
      <vt:lpstr>14. Berapakah Vda?</vt:lpstr>
      <vt:lpstr>15. Berapakah Vda?</vt:lpstr>
      <vt:lpstr>16. Berapakah Vbd?</vt:lpstr>
      <vt:lpstr>17. Berapakah Vfc?</vt:lpstr>
      <vt:lpstr>18. Berapakah Vdf?</vt:lpstr>
      <vt:lpstr>19. Berapakah Vgc?</vt:lpstr>
      <vt:lpstr>20. Berapakah Vbg?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1. Soal-Soal              Konsep Dasar</dc:title>
  <dc:creator>VAIO</dc:creator>
  <cp:lastModifiedBy>VAIO</cp:lastModifiedBy>
  <cp:revision>13</cp:revision>
  <dcterms:created xsi:type="dcterms:W3CDTF">2013-09-09T05:52:59Z</dcterms:created>
  <dcterms:modified xsi:type="dcterms:W3CDTF">2013-09-09T07:33:40Z</dcterms:modified>
</cp:coreProperties>
</file>